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93" r:id="rId3"/>
  </p:sldIdLst>
  <p:sldSz cx="9906000" cy="6858000" type="A4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00FF"/>
    <a:srgbClr val="006600"/>
    <a:srgbClr val="003300"/>
    <a:srgbClr val="CC6600"/>
    <a:srgbClr val="FF66CC"/>
    <a:srgbClr val="FF6600"/>
    <a:srgbClr val="FFFF00"/>
    <a:srgbClr val="FF99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12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457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22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893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36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74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18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801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881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633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639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87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05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08DF88E3-2261-4898-901F-D3433CA3BE94}"/>
              </a:ext>
            </a:extLst>
          </p:cNvPr>
          <p:cNvGrpSpPr/>
          <p:nvPr/>
        </p:nvGrpSpPr>
        <p:grpSpPr>
          <a:xfrm>
            <a:off x="1428750" y="1349360"/>
            <a:ext cx="6972624" cy="3360679"/>
            <a:chOff x="1428750" y="1349360"/>
            <a:chExt cx="6972624" cy="3360679"/>
          </a:xfrm>
        </p:grpSpPr>
        <p:sp>
          <p:nvSpPr>
            <p:cNvPr id="3" name="四角形: 角を丸くする 2">
              <a:extLst>
                <a:ext uri="{FF2B5EF4-FFF2-40B4-BE49-F238E27FC236}">
                  <a16:creationId xmlns:a16="http://schemas.microsoft.com/office/drawing/2014/main" id="{76995761-F36F-47A9-A198-CA248ABFD501}"/>
                </a:ext>
              </a:extLst>
            </p:cNvPr>
            <p:cNvSpPr/>
            <p:nvPr/>
          </p:nvSpPr>
          <p:spPr>
            <a:xfrm>
              <a:off x="2225615" y="1349360"/>
              <a:ext cx="6175759" cy="3360679"/>
            </a:xfrm>
            <a:custGeom>
              <a:avLst/>
              <a:gdLst>
                <a:gd name="connsiteX0" fmla="*/ 0 w 5520906"/>
                <a:gd name="connsiteY0" fmla="*/ 1099868 h 2199736"/>
                <a:gd name="connsiteX1" fmla="*/ 1099868 w 5520906"/>
                <a:gd name="connsiteY1" fmla="*/ 0 h 2199736"/>
                <a:gd name="connsiteX2" fmla="*/ 4421038 w 5520906"/>
                <a:gd name="connsiteY2" fmla="*/ 0 h 2199736"/>
                <a:gd name="connsiteX3" fmla="*/ 5520906 w 5520906"/>
                <a:gd name="connsiteY3" fmla="*/ 1099868 h 2199736"/>
                <a:gd name="connsiteX4" fmla="*/ 5520906 w 5520906"/>
                <a:gd name="connsiteY4" fmla="*/ 1099868 h 2199736"/>
                <a:gd name="connsiteX5" fmla="*/ 4421038 w 5520906"/>
                <a:gd name="connsiteY5" fmla="*/ 2199736 h 2199736"/>
                <a:gd name="connsiteX6" fmla="*/ 1099868 w 5520906"/>
                <a:gd name="connsiteY6" fmla="*/ 2199736 h 2199736"/>
                <a:gd name="connsiteX7" fmla="*/ 0 w 5520906"/>
                <a:gd name="connsiteY7" fmla="*/ 1099868 h 2199736"/>
                <a:gd name="connsiteX0" fmla="*/ 0 w 5520906"/>
                <a:gd name="connsiteY0" fmla="*/ 2287318 h 3387186"/>
                <a:gd name="connsiteX1" fmla="*/ 1099868 w 5520906"/>
                <a:gd name="connsiteY1" fmla="*/ 1187450 h 3387186"/>
                <a:gd name="connsiteX2" fmla="*/ 4859188 w 5520906"/>
                <a:gd name="connsiteY2" fmla="*/ 0 h 3387186"/>
                <a:gd name="connsiteX3" fmla="*/ 5520906 w 5520906"/>
                <a:gd name="connsiteY3" fmla="*/ 2287318 h 3387186"/>
                <a:gd name="connsiteX4" fmla="*/ 5520906 w 5520906"/>
                <a:gd name="connsiteY4" fmla="*/ 2287318 h 3387186"/>
                <a:gd name="connsiteX5" fmla="*/ 4421038 w 5520906"/>
                <a:gd name="connsiteY5" fmla="*/ 3387186 h 3387186"/>
                <a:gd name="connsiteX6" fmla="*/ 1099868 w 5520906"/>
                <a:gd name="connsiteY6" fmla="*/ 3387186 h 3387186"/>
                <a:gd name="connsiteX7" fmla="*/ 0 w 5520906"/>
                <a:gd name="connsiteY7" fmla="*/ 2287318 h 3387186"/>
                <a:gd name="connsiteX0" fmla="*/ 0 w 5520906"/>
                <a:gd name="connsiteY0" fmla="*/ 2287318 h 3387186"/>
                <a:gd name="connsiteX1" fmla="*/ 1099868 w 5520906"/>
                <a:gd name="connsiteY1" fmla="*/ 1187450 h 3387186"/>
                <a:gd name="connsiteX2" fmla="*/ 4859188 w 5520906"/>
                <a:gd name="connsiteY2" fmla="*/ 0 h 3387186"/>
                <a:gd name="connsiteX3" fmla="*/ 5520906 w 5520906"/>
                <a:gd name="connsiteY3" fmla="*/ 2287318 h 3387186"/>
                <a:gd name="connsiteX4" fmla="*/ 5520906 w 5520906"/>
                <a:gd name="connsiteY4" fmla="*/ 2287318 h 3387186"/>
                <a:gd name="connsiteX5" fmla="*/ 4421038 w 5520906"/>
                <a:gd name="connsiteY5" fmla="*/ 3387186 h 3387186"/>
                <a:gd name="connsiteX6" fmla="*/ 1099868 w 5520906"/>
                <a:gd name="connsiteY6" fmla="*/ 3387186 h 3387186"/>
                <a:gd name="connsiteX7" fmla="*/ 0 w 5520906"/>
                <a:gd name="connsiteY7" fmla="*/ 2287318 h 3387186"/>
                <a:gd name="connsiteX0" fmla="*/ 0 w 6098756"/>
                <a:gd name="connsiteY0" fmla="*/ 2287318 h 3387186"/>
                <a:gd name="connsiteX1" fmla="*/ 1099868 w 6098756"/>
                <a:gd name="connsiteY1" fmla="*/ 1187450 h 3387186"/>
                <a:gd name="connsiteX2" fmla="*/ 4859188 w 6098756"/>
                <a:gd name="connsiteY2" fmla="*/ 0 h 3387186"/>
                <a:gd name="connsiteX3" fmla="*/ 5520906 w 6098756"/>
                <a:gd name="connsiteY3" fmla="*/ 2287318 h 3387186"/>
                <a:gd name="connsiteX4" fmla="*/ 6098756 w 6098756"/>
                <a:gd name="connsiteY4" fmla="*/ 1995218 h 3387186"/>
                <a:gd name="connsiteX5" fmla="*/ 4421038 w 6098756"/>
                <a:gd name="connsiteY5" fmla="*/ 3387186 h 3387186"/>
                <a:gd name="connsiteX6" fmla="*/ 1099868 w 6098756"/>
                <a:gd name="connsiteY6" fmla="*/ 3387186 h 3387186"/>
                <a:gd name="connsiteX7" fmla="*/ 0 w 6098756"/>
                <a:gd name="connsiteY7" fmla="*/ 2287318 h 3387186"/>
                <a:gd name="connsiteX0" fmla="*/ 0 w 5520906"/>
                <a:gd name="connsiteY0" fmla="*/ 2287318 h 3387186"/>
                <a:gd name="connsiteX1" fmla="*/ 1099868 w 5520906"/>
                <a:gd name="connsiteY1" fmla="*/ 1187450 h 3387186"/>
                <a:gd name="connsiteX2" fmla="*/ 4859188 w 5520906"/>
                <a:gd name="connsiteY2" fmla="*/ 0 h 3387186"/>
                <a:gd name="connsiteX3" fmla="*/ 5520906 w 5520906"/>
                <a:gd name="connsiteY3" fmla="*/ 2287318 h 3387186"/>
                <a:gd name="connsiteX4" fmla="*/ 4421038 w 5520906"/>
                <a:gd name="connsiteY4" fmla="*/ 3387186 h 3387186"/>
                <a:gd name="connsiteX5" fmla="*/ 1099868 w 5520906"/>
                <a:gd name="connsiteY5" fmla="*/ 3387186 h 3387186"/>
                <a:gd name="connsiteX6" fmla="*/ 0 w 5520906"/>
                <a:gd name="connsiteY6" fmla="*/ 2287318 h 3387186"/>
                <a:gd name="connsiteX0" fmla="*/ 0 w 6174956"/>
                <a:gd name="connsiteY0" fmla="*/ 2287318 h 3387186"/>
                <a:gd name="connsiteX1" fmla="*/ 1099868 w 6174956"/>
                <a:gd name="connsiteY1" fmla="*/ 1187450 h 3387186"/>
                <a:gd name="connsiteX2" fmla="*/ 4859188 w 6174956"/>
                <a:gd name="connsiteY2" fmla="*/ 0 h 3387186"/>
                <a:gd name="connsiteX3" fmla="*/ 6174956 w 6174956"/>
                <a:gd name="connsiteY3" fmla="*/ 1607868 h 3387186"/>
                <a:gd name="connsiteX4" fmla="*/ 4421038 w 6174956"/>
                <a:gd name="connsiteY4" fmla="*/ 3387186 h 3387186"/>
                <a:gd name="connsiteX5" fmla="*/ 1099868 w 6174956"/>
                <a:gd name="connsiteY5" fmla="*/ 3387186 h 3387186"/>
                <a:gd name="connsiteX6" fmla="*/ 0 w 6174956"/>
                <a:gd name="connsiteY6" fmla="*/ 2287318 h 3387186"/>
                <a:gd name="connsiteX0" fmla="*/ 0 w 6175121"/>
                <a:gd name="connsiteY0" fmla="*/ 2287318 h 3387186"/>
                <a:gd name="connsiteX1" fmla="*/ 1099868 w 6175121"/>
                <a:gd name="connsiteY1" fmla="*/ 1187450 h 3387186"/>
                <a:gd name="connsiteX2" fmla="*/ 4859188 w 6175121"/>
                <a:gd name="connsiteY2" fmla="*/ 0 h 3387186"/>
                <a:gd name="connsiteX3" fmla="*/ 6174956 w 6175121"/>
                <a:gd name="connsiteY3" fmla="*/ 1607868 h 3387186"/>
                <a:gd name="connsiteX4" fmla="*/ 4421038 w 6175121"/>
                <a:gd name="connsiteY4" fmla="*/ 3387186 h 3387186"/>
                <a:gd name="connsiteX5" fmla="*/ 1099868 w 6175121"/>
                <a:gd name="connsiteY5" fmla="*/ 3387186 h 3387186"/>
                <a:gd name="connsiteX6" fmla="*/ 0 w 6175121"/>
                <a:gd name="connsiteY6" fmla="*/ 2287318 h 3387186"/>
                <a:gd name="connsiteX0" fmla="*/ 0 w 6175121"/>
                <a:gd name="connsiteY0" fmla="*/ 2287318 h 3387196"/>
                <a:gd name="connsiteX1" fmla="*/ 1099868 w 6175121"/>
                <a:gd name="connsiteY1" fmla="*/ 1187450 h 3387196"/>
                <a:gd name="connsiteX2" fmla="*/ 4859188 w 6175121"/>
                <a:gd name="connsiteY2" fmla="*/ 0 h 3387196"/>
                <a:gd name="connsiteX3" fmla="*/ 6174956 w 6175121"/>
                <a:gd name="connsiteY3" fmla="*/ 1607868 h 3387196"/>
                <a:gd name="connsiteX4" fmla="*/ 4421038 w 6175121"/>
                <a:gd name="connsiteY4" fmla="*/ 3387186 h 3387196"/>
                <a:gd name="connsiteX5" fmla="*/ 1099868 w 6175121"/>
                <a:gd name="connsiteY5" fmla="*/ 3387186 h 3387196"/>
                <a:gd name="connsiteX6" fmla="*/ 0 w 6175121"/>
                <a:gd name="connsiteY6" fmla="*/ 2287318 h 3387196"/>
                <a:gd name="connsiteX0" fmla="*/ 0 w 6174998"/>
                <a:gd name="connsiteY0" fmla="*/ 2287318 h 3387199"/>
                <a:gd name="connsiteX1" fmla="*/ 1099868 w 6174998"/>
                <a:gd name="connsiteY1" fmla="*/ 1187450 h 3387199"/>
                <a:gd name="connsiteX2" fmla="*/ 4859188 w 6174998"/>
                <a:gd name="connsiteY2" fmla="*/ 0 h 3387199"/>
                <a:gd name="connsiteX3" fmla="*/ 6174956 w 6174998"/>
                <a:gd name="connsiteY3" fmla="*/ 1607868 h 3387199"/>
                <a:gd name="connsiteX4" fmla="*/ 4421038 w 6174998"/>
                <a:gd name="connsiteY4" fmla="*/ 3387186 h 3387199"/>
                <a:gd name="connsiteX5" fmla="*/ 1099868 w 6174998"/>
                <a:gd name="connsiteY5" fmla="*/ 3387186 h 3387199"/>
                <a:gd name="connsiteX6" fmla="*/ 0 w 6174998"/>
                <a:gd name="connsiteY6" fmla="*/ 2287318 h 3387199"/>
                <a:gd name="connsiteX0" fmla="*/ 0 w 6175156"/>
                <a:gd name="connsiteY0" fmla="*/ 2230168 h 3330044"/>
                <a:gd name="connsiteX1" fmla="*/ 1099868 w 6175156"/>
                <a:gd name="connsiteY1" fmla="*/ 1130300 h 3330044"/>
                <a:gd name="connsiteX2" fmla="*/ 4522638 w 6175156"/>
                <a:gd name="connsiteY2" fmla="*/ 0 h 3330044"/>
                <a:gd name="connsiteX3" fmla="*/ 6174956 w 6175156"/>
                <a:gd name="connsiteY3" fmla="*/ 1550718 h 3330044"/>
                <a:gd name="connsiteX4" fmla="*/ 4421038 w 6175156"/>
                <a:gd name="connsiteY4" fmla="*/ 3330036 h 3330044"/>
                <a:gd name="connsiteX5" fmla="*/ 1099868 w 6175156"/>
                <a:gd name="connsiteY5" fmla="*/ 3330036 h 3330044"/>
                <a:gd name="connsiteX6" fmla="*/ 0 w 6175156"/>
                <a:gd name="connsiteY6" fmla="*/ 2230168 h 3330044"/>
                <a:gd name="connsiteX0" fmla="*/ 0 w 6175156"/>
                <a:gd name="connsiteY0" fmla="*/ 2230168 h 3330044"/>
                <a:gd name="connsiteX1" fmla="*/ 1099868 w 6175156"/>
                <a:gd name="connsiteY1" fmla="*/ 1130300 h 3330044"/>
                <a:gd name="connsiteX2" fmla="*/ 4522638 w 6175156"/>
                <a:gd name="connsiteY2" fmla="*/ 0 h 3330044"/>
                <a:gd name="connsiteX3" fmla="*/ 6174956 w 6175156"/>
                <a:gd name="connsiteY3" fmla="*/ 1550718 h 3330044"/>
                <a:gd name="connsiteX4" fmla="*/ 4421038 w 6175156"/>
                <a:gd name="connsiteY4" fmla="*/ 3330036 h 3330044"/>
                <a:gd name="connsiteX5" fmla="*/ 1099868 w 6175156"/>
                <a:gd name="connsiteY5" fmla="*/ 3330036 h 3330044"/>
                <a:gd name="connsiteX6" fmla="*/ 0 w 6175156"/>
                <a:gd name="connsiteY6" fmla="*/ 2230168 h 3330044"/>
                <a:gd name="connsiteX0" fmla="*/ 0 w 6175832"/>
                <a:gd name="connsiteY0" fmla="*/ 2230168 h 3330062"/>
                <a:gd name="connsiteX1" fmla="*/ 1099868 w 6175832"/>
                <a:gd name="connsiteY1" fmla="*/ 1130300 h 3330062"/>
                <a:gd name="connsiteX2" fmla="*/ 4522638 w 6175832"/>
                <a:gd name="connsiteY2" fmla="*/ 0 h 3330062"/>
                <a:gd name="connsiteX3" fmla="*/ 6174956 w 6175832"/>
                <a:gd name="connsiteY3" fmla="*/ 1550718 h 3330062"/>
                <a:gd name="connsiteX4" fmla="*/ 4421038 w 6175832"/>
                <a:gd name="connsiteY4" fmla="*/ 3330036 h 3330062"/>
                <a:gd name="connsiteX5" fmla="*/ 1099868 w 6175832"/>
                <a:gd name="connsiteY5" fmla="*/ 3330036 h 3330062"/>
                <a:gd name="connsiteX6" fmla="*/ 0 w 6175832"/>
                <a:gd name="connsiteY6" fmla="*/ 2230168 h 3330062"/>
                <a:gd name="connsiteX0" fmla="*/ 0 w 6175638"/>
                <a:gd name="connsiteY0" fmla="*/ 2245643 h 3345537"/>
                <a:gd name="connsiteX1" fmla="*/ 1099868 w 6175638"/>
                <a:gd name="connsiteY1" fmla="*/ 1145775 h 3345537"/>
                <a:gd name="connsiteX2" fmla="*/ 4522638 w 6175638"/>
                <a:gd name="connsiteY2" fmla="*/ 15475 h 3345537"/>
                <a:gd name="connsiteX3" fmla="*/ 6174956 w 6175638"/>
                <a:gd name="connsiteY3" fmla="*/ 1566193 h 3345537"/>
                <a:gd name="connsiteX4" fmla="*/ 4421038 w 6175638"/>
                <a:gd name="connsiteY4" fmla="*/ 3345511 h 3345537"/>
                <a:gd name="connsiteX5" fmla="*/ 1099868 w 6175638"/>
                <a:gd name="connsiteY5" fmla="*/ 3345511 h 3345537"/>
                <a:gd name="connsiteX6" fmla="*/ 0 w 6175638"/>
                <a:gd name="connsiteY6" fmla="*/ 2245643 h 3345537"/>
                <a:gd name="connsiteX0" fmla="*/ 0 w 6175759"/>
                <a:gd name="connsiteY0" fmla="*/ 2268484 h 3368378"/>
                <a:gd name="connsiteX1" fmla="*/ 1099868 w 6175759"/>
                <a:gd name="connsiteY1" fmla="*/ 1168616 h 3368378"/>
                <a:gd name="connsiteX2" fmla="*/ 4522638 w 6175759"/>
                <a:gd name="connsiteY2" fmla="*/ 38316 h 3368378"/>
                <a:gd name="connsiteX3" fmla="*/ 6174956 w 6175759"/>
                <a:gd name="connsiteY3" fmla="*/ 1589034 h 3368378"/>
                <a:gd name="connsiteX4" fmla="*/ 4421038 w 6175759"/>
                <a:gd name="connsiteY4" fmla="*/ 3368352 h 3368378"/>
                <a:gd name="connsiteX5" fmla="*/ 1099868 w 6175759"/>
                <a:gd name="connsiteY5" fmla="*/ 3368352 h 3368378"/>
                <a:gd name="connsiteX6" fmla="*/ 0 w 6175759"/>
                <a:gd name="connsiteY6" fmla="*/ 2268484 h 3368378"/>
                <a:gd name="connsiteX0" fmla="*/ 0 w 6175759"/>
                <a:gd name="connsiteY0" fmla="*/ 2263532 h 3363421"/>
                <a:gd name="connsiteX1" fmla="*/ 1099868 w 6175759"/>
                <a:gd name="connsiteY1" fmla="*/ 1163664 h 3363421"/>
                <a:gd name="connsiteX2" fmla="*/ 4522638 w 6175759"/>
                <a:gd name="connsiteY2" fmla="*/ 33364 h 3363421"/>
                <a:gd name="connsiteX3" fmla="*/ 6174956 w 6175759"/>
                <a:gd name="connsiteY3" fmla="*/ 1584082 h 3363421"/>
                <a:gd name="connsiteX4" fmla="*/ 4421038 w 6175759"/>
                <a:gd name="connsiteY4" fmla="*/ 3363400 h 3363421"/>
                <a:gd name="connsiteX5" fmla="*/ 1099868 w 6175759"/>
                <a:gd name="connsiteY5" fmla="*/ 3363400 h 3363421"/>
                <a:gd name="connsiteX6" fmla="*/ 0 w 6175759"/>
                <a:gd name="connsiteY6" fmla="*/ 2263532 h 3363421"/>
                <a:gd name="connsiteX0" fmla="*/ 0 w 6175759"/>
                <a:gd name="connsiteY0" fmla="*/ 2260793 h 3360679"/>
                <a:gd name="connsiteX1" fmla="*/ 1099868 w 6175759"/>
                <a:gd name="connsiteY1" fmla="*/ 1160925 h 3360679"/>
                <a:gd name="connsiteX2" fmla="*/ 4522638 w 6175759"/>
                <a:gd name="connsiteY2" fmla="*/ 30625 h 3360679"/>
                <a:gd name="connsiteX3" fmla="*/ 6174956 w 6175759"/>
                <a:gd name="connsiteY3" fmla="*/ 1581343 h 3360679"/>
                <a:gd name="connsiteX4" fmla="*/ 4421038 w 6175759"/>
                <a:gd name="connsiteY4" fmla="*/ 3360661 h 3360679"/>
                <a:gd name="connsiteX5" fmla="*/ 1099868 w 6175759"/>
                <a:gd name="connsiteY5" fmla="*/ 3360661 h 3360679"/>
                <a:gd name="connsiteX6" fmla="*/ 0 w 6175759"/>
                <a:gd name="connsiteY6" fmla="*/ 2260793 h 3360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75759" h="3360679">
                  <a:moveTo>
                    <a:pt x="0" y="2260793"/>
                  </a:moveTo>
                  <a:cubicBezTo>
                    <a:pt x="0" y="1653353"/>
                    <a:pt x="511478" y="1338725"/>
                    <a:pt x="1099868" y="1160925"/>
                  </a:cubicBezTo>
                  <a:cubicBezTo>
                    <a:pt x="1688258" y="983125"/>
                    <a:pt x="4016798" y="195725"/>
                    <a:pt x="4522638" y="30625"/>
                  </a:cubicBezTo>
                  <a:cubicBezTo>
                    <a:pt x="5028478" y="-134475"/>
                    <a:pt x="6210939" y="365937"/>
                    <a:pt x="6174956" y="1581343"/>
                  </a:cubicBezTo>
                  <a:cubicBezTo>
                    <a:pt x="6138973" y="2796749"/>
                    <a:pt x="5100927" y="3364455"/>
                    <a:pt x="4421038" y="3360661"/>
                  </a:cubicBezTo>
                  <a:lnTo>
                    <a:pt x="1099868" y="3360661"/>
                  </a:lnTo>
                  <a:cubicBezTo>
                    <a:pt x="492428" y="3360661"/>
                    <a:pt x="0" y="2868233"/>
                    <a:pt x="0" y="2260793"/>
                  </a:cubicBezTo>
                  <a:close/>
                </a:path>
              </a:pathLst>
            </a:custGeom>
            <a:noFill/>
            <a:ln w="3810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B2523C53-A0DF-47E3-8F5A-0F834F16FEA5}"/>
                </a:ext>
              </a:extLst>
            </p:cNvPr>
            <p:cNvSpPr/>
            <p:nvPr/>
          </p:nvSpPr>
          <p:spPr>
            <a:xfrm rot="20700000">
              <a:off x="5342992" y="1678499"/>
              <a:ext cx="1675864" cy="2942448"/>
            </a:xfrm>
            <a:custGeom>
              <a:avLst/>
              <a:gdLst>
                <a:gd name="connsiteX0" fmla="*/ 0 w 3105601"/>
                <a:gd name="connsiteY0" fmla="*/ 1388847 h 2937804"/>
                <a:gd name="connsiteX1" fmla="*/ 1388847 w 3105601"/>
                <a:gd name="connsiteY1" fmla="*/ 0 h 2937804"/>
                <a:gd name="connsiteX2" fmla="*/ 1716754 w 3105601"/>
                <a:gd name="connsiteY2" fmla="*/ 0 h 2937804"/>
                <a:gd name="connsiteX3" fmla="*/ 3105601 w 3105601"/>
                <a:gd name="connsiteY3" fmla="*/ 1388847 h 2937804"/>
                <a:gd name="connsiteX4" fmla="*/ 3105601 w 3105601"/>
                <a:gd name="connsiteY4" fmla="*/ 1548957 h 2937804"/>
                <a:gd name="connsiteX5" fmla="*/ 1716754 w 3105601"/>
                <a:gd name="connsiteY5" fmla="*/ 2937804 h 2937804"/>
                <a:gd name="connsiteX6" fmla="*/ 1388847 w 3105601"/>
                <a:gd name="connsiteY6" fmla="*/ 2937804 h 2937804"/>
                <a:gd name="connsiteX7" fmla="*/ 0 w 3105601"/>
                <a:gd name="connsiteY7" fmla="*/ 1548957 h 2937804"/>
                <a:gd name="connsiteX8" fmla="*/ 0 w 3105601"/>
                <a:gd name="connsiteY8" fmla="*/ 1388847 h 2937804"/>
                <a:gd name="connsiteX0" fmla="*/ 0 w 3105601"/>
                <a:gd name="connsiteY0" fmla="*/ 1548957 h 2937804"/>
                <a:gd name="connsiteX1" fmla="*/ 1388847 w 3105601"/>
                <a:gd name="connsiteY1" fmla="*/ 0 h 2937804"/>
                <a:gd name="connsiteX2" fmla="*/ 1716754 w 3105601"/>
                <a:gd name="connsiteY2" fmla="*/ 0 h 2937804"/>
                <a:gd name="connsiteX3" fmla="*/ 3105601 w 3105601"/>
                <a:gd name="connsiteY3" fmla="*/ 1388847 h 2937804"/>
                <a:gd name="connsiteX4" fmla="*/ 3105601 w 3105601"/>
                <a:gd name="connsiteY4" fmla="*/ 1548957 h 2937804"/>
                <a:gd name="connsiteX5" fmla="*/ 1716754 w 3105601"/>
                <a:gd name="connsiteY5" fmla="*/ 2937804 h 2937804"/>
                <a:gd name="connsiteX6" fmla="*/ 1388847 w 3105601"/>
                <a:gd name="connsiteY6" fmla="*/ 2937804 h 2937804"/>
                <a:gd name="connsiteX7" fmla="*/ 0 w 3105601"/>
                <a:gd name="connsiteY7" fmla="*/ 1548957 h 2937804"/>
                <a:gd name="connsiteX0" fmla="*/ 0 w 3130576"/>
                <a:gd name="connsiteY0" fmla="*/ 1568561 h 2937804"/>
                <a:gd name="connsiteX1" fmla="*/ 1413822 w 3130576"/>
                <a:gd name="connsiteY1" fmla="*/ 0 h 2937804"/>
                <a:gd name="connsiteX2" fmla="*/ 1741729 w 3130576"/>
                <a:gd name="connsiteY2" fmla="*/ 0 h 2937804"/>
                <a:gd name="connsiteX3" fmla="*/ 3130576 w 3130576"/>
                <a:gd name="connsiteY3" fmla="*/ 1388847 h 2937804"/>
                <a:gd name="connsiteX4" fmla="*/ 3130576 w 3130576"/>
                <a:gd name="connsiteY4" fmla="*/ 1548957 h 2937804"/>
                <a:gd name="connsiteX5" fmla="*/ 1741729 w 3130576"/>
                <a:gd name="connsiteY5" fmla="*/ 2937804 h 2937804"/>
                <a:gd name="connsiteX6" fmla="*/ 1413822 w 3130576"/>
                <a:gd name="connsiteY6" fmla="*/ 2937804 h 2937804"/>
                <a:gd name="connsiteX7" fmla="*/ 0 w 3130576"/>
                <a:gd name="connsiteY7" fmla="*/ 1568561 h 2937804"/>
                <a:gd name="connsiteX0" fmla="*/ 0 w 3130576"/>
                <a:gd name="connsiteY0" fmla="*/ 1568561 h 2937804"/>
                <a:gd name="connsiteX1" fmla="*/ 1413822 w 3130576"/>
                <a:gd name="connsiteY1" fmla="*/ 0 h 2937804"/>
                <a:gd name="connsiteX2" fmla="*/ 1741729 w 3130576"/>
                <a:gd name="connsiteY2" fmla="*/ 0 h 2937804"/>
                <a:gd name="connsiteX3" fmla="*/ 3130576 w 3130576"/>
                <a:gd name="connsiteY3" fmla="*/ 1388847 h 2937804"/>
                <a:gd name="connsiteX4" fmla="*/ 3130576 w 3130576"/>
                <a:gd name="connsiteY4" fmla="*/ 1548957 h 2937804"/>
                <a:gd name="connsiteX5" fmla="*/ 1741729 w 3130576"/>
                <a:gd name="connsiteY5" fmla="*/ 2937804 h 2937804"/>
                <a:gd name="connsiteX6" fmla="*/ 1413822 w 3130576"/>
                <a:gd name="connsiteY6" fmla="*/ 2937804 h 2937804"/>
                <a:gd name="connsiteX7" fmla="*/ 91440 w 3130576"/>
                <a:gd name="connsiteY7" fmla="*/ 1660001 h 2937804"/>
                <a:gd name="connsiteX0" fmla="*/ 8736 w 3139312"/>
                <a:gd name="connsiteY0" fmla="*/ 1568561 h 2937804"/>
                <a:gd name="connsiteX1" fmla="*/ 1422558 w 3139312"/>
                <a:gd name="connsiteY1" fmla="*/ 0 h 2937804"/>
                <a:gd name="connsiteX2" fmla="*/ 1750465 w 3139312"/>
                <a:gd name="connsiteY2" fmla="*/ 0 h 2937804"/>
                <a:gd name="connsiteX3" fmla="*/ 3139312 w 3139312"/>
                <a:gd name="connsiteY3" fmla="*/ 1388847 h 2937804"/>
                <a:gd name="connsiteX4" fmla="*/ 3139312 w 3139312"/>
                <a:gd name="connsiteY4" fmla="*/ 1548957 h 2937804"/>
                <a:gd name="connsiteX5" fmla="*/ 1750465 w 3139312"/>
                <a:gd name="connsiteY5" fmla="*/ 2937804 h 2937804"/>
                <a:gd name="connsiteX6" fmla="*/ 1422558 w 3139312"/>
                <a:gd name="connsiteY6" fmla="*/ 2937804 h 2937804"/>
                <a:gd name="connsiteX7" fmla="*/ 100176 w 3139312"/>
                <a:gd name="connsiteY7" fmla="*/ 1660001 h 2937804"/>
                <a:gd name="connsiteX8" fmla="*/ 92532 w 3139312"/>
                <a:gd name="connsiteY8" fmla="*/ 1638765 h 2937804"/>
                <a:gd name="connsiteX0" fmla="*/ 1422558 w 3139312"/>
                <a:gd name="connsiteY0" fmla="*/ 0 h 2937804"/>
                <a:gd name="connsiteX1" fmla="*/ 1750465 w 3139312"/>
                <a:gd name="connsiteY1" fmla="*/ 0 h 2937804"/>
                <a:gd name="connsiteX2" fmla="*/ 3139312 w 3139312"/>
                <a:gd name="connsiteY2" fmla="*/ 1388847 h 2937804"/>
                <a:gd name="connsiteX3" fmla="*/ 3139312 w 3139312"/>
                <a:gd name="connsiteY3" fmla="*/ 1548957 h 2937804"/>
                <a:gd name="connsiteX4" fmla="*/ 1750465 w 3139312"/>
                <a:gd name="connsiteY4" fmla="*/ 2937804 h 2937804"/>
                <a:gd name="connsiteX5" fmla="*/ 1422558 w 3139312"/>
                <a:gd name="connsiteY5" fmla="*/ 2937804 h 2937804"/>
                <a:gd name="connsiteX6" fmla="*/ 100176 w 3139312"/>
                <a:gd name="connsiteY6" fmla="*/ 1660001 h 2937804"/>
                <a:gd name="connsiteX7" fmla="*/ 92532 w 3139312"/>
                <a:gd name="connsiteY7" fmla="*/ 1638765 h 2937804"/>
                <a:gd name="connsiteX0" fmla="*/ 1330026 w 3046780"/>
                <a:gd name="connsiteY0" fmla="*/ 0 h 2937804"/>
                <a:gd name="connsiteX1" fmla="*/ 1657933 w 3046780"/>
                <a:gd name="connsiteY1" fmla="*/ 0 h 2937804"/>
                <a:gd name="connsiteX2" fmla="*/ 3046780 w 3046780"/>
                <a:gd name="connsiteY2" fmla="*/ 1388847 h 2937804"/>
                <a:gd name="connsiteX3" fmla="*/ 3046780 w 3046780"/>
                <a:gd name="connsiteY3" fmla="*/ 1548957 h 2937804"/>
                <a:gd name="connsiteX4" fmla="*/ 1657933 w 3046780"/>
                <a:gd name="connsiteY4" fmla="*/ 2937804 h 2937804"/>
                <a:gd name="connsiteX5" fmla="*/ 1330026 w 3046780"/>
                <a:gd name="connsiteY5" fmla="*/ 2937804 h 2937804"/>
                <a:gd name="connsiteX6" fmla="*/ 0 w 3046780"/>
                <a:gd name="connsiteY6" fmla="*/ 1638765 h 2937804"/>
                <a:gd name="connsiteX0" fmla="*/ 0 w 1716754"/>
                <a:gd name="connsiteY0" fmla="*/ 0 h 2937804"/>
                <a:gd name="connsiteX1" fmla="*/ 327907 w 1716754"/>
                <a:gd name="connsiteY1" fmla="*/ 0 h 2937804"/>
                <a:gd name="connsiteX2" fmla="*/ 1716754 w 1716754"/>
                <a:gd name="connsiteY2" fmla="*/ 1388847 h 2937804"/>
                <a:gd name="connsiteX3" fmla="*/ 1716754 w 1716754"/>
                <a:gd name="connsiteY3" fmla="*/ 1548957 h 2937804"/>
                <a:gd name="connsiteX4" fmla="*/ 327907 w 1716754"/>
                <a:gd name="connsiteY4" fmla="*/ 2937804 h 2937804"/>
                <a:gd name="connsiteX5" fmla="*/ 0 w 1716754"/>
                <a:gd name="connsiteY5" fmla="*/ 2937804 h 2937804"/>
                <a:gd name="connsiteX0" fmla="*/ 0 w 1716754"/>
                <a:gd name="connsiteY0" fmla="*/ 0 h 2937804"/>
                <a:gd name="connsiteX1" fmla="*/ 327907 w 1716754"/>
                <a:gd name="connsiteY1" fmla="*/ 0 h 2937804"/>
                <a:gd name="connsiteX2" fmla="*/ 1716754 w 1716754"/>
                <a:gd name="connsiteY2" fmla="*/ 1388847 h 2937804"/>
                <a:gd name="connsiteX3" fmla="*/ 1716754 w 1716754"/>
                <a:gd name="connsiteY3" fmla="*/ 1548957 h 2937804"/>
                <a:gd name="connsiteX4" fmla="*/ 327907 w 1716754"/>
                <a:gd name="connsiteY4" fmla="*/ 2937804 h 2937804"/>
                <a:gd name="connsiteX0" fmla="*/ 0 w 1716754"/>
                <a:gd name="connsiteY0" fmla="*/ 0 h 2963541"/>
                <a:gd name="connsiteX1" fmla="*/ 327907 w 1716754"/>
                <a:gd name="connsiteY1" fmla="*/ 0 h 2963541"/>
                <a:gd name="connsiteX2" fmla="*/ 1716754 w 1716754"/>
                <a:gd name="connsiteY2" fmla="*/ 1388847 h 2963541"/>
                <a:gd name="connsiteX3" fmla="*/ 1716754 w 1716754"/>
                <a:gd name="connsiteY3" fmla="*/ 1548957 h 2963541"/>
                <a:gd name="connsiteX4" fmla="*/ 327907 w 1716754"/>
                <a:gd name="connsiteY4" fmla="*/ 2937804 h 2963541"/>
                <a:gd name="connsiteX0" fmla="*/ 0 w 1388847"/>
                <a:gd name="connsiteY0" fmla="*/ 0 h 2963541"/>
                <a:gd name="connsiteX1" fmla="*/ 1388847 w 1388847"/>
                <a:gd name="connsiteY1" fmla="*/ 1388847 h 2963541"/>
                <a:gd name="connsiteX2" fmla="*/ 1388847 w 1388847"/>
                <a:gd name="connsiteY2" fmla="*/ 1548957 h 2963541"/>
                <a:gd name="connsiteX3" fmla="*/ 0 w 1388847"/>
                <a:gd name="connsiteY3" fmla="*/ 2937804 h 2963541"/>
                <a:gd name="connsiteX0" fmla="*/ 0 w 1388847"/>
                <a:gd name="connsiteY0" fmla="*/ 2694 h 2966235"/>
                <a:gd name="connsiteX1" fmla="*/ 1388847 w 1388847"/>
                <a:gd name="connsiteY1" fmla="*/ 1391541 h 2966235"/>
                <a:gd name="connsiteX2" fmla="*/ 1388847 w 1388847"/>
                <a:gd name="connsiteY2" fmla="*/ 1551651 h 2966235"/>
                <a:gd name="connsiteX3" fmla="*/ 0 w 1388847"/>
                <a:gd name="connsiteY3" fmla="*/ 2940498 h 2966235"/>
                <a:gd name="connsiteX0" fmla="*/ 0 w 1388847"/>
                <a:gd name="connsiteY0" fmla="*/ 2694 h 2966235"/>
                <a:gd name="connsiteX1" fmla="*/ 1388847 w 1388847"/>
                <a:gd name="connsiteY1" fmla="*/ 1391541 h 2966235"/>
                <a:gd name="connsiteX2" fmla="*/ 1388847 w 1388847"/>
                <a:gd name="connsiteY2" fmla="*/ 1551651 h 2966235"/>
                <a:gd name="connsiteX3" fmla="*/ 0 w 1388847"/>
                <a:gd name="connsiteY3" fmla="*/ 2940498 h 2966235"/>
                <a:gd name="connsiteX0" fmla="*/ 0 w 1388847"/>
                <a:gd name="connsiteY0" fmla="*/ 0 h 2963541"/>
                <a:gd name="connsiteX1" fmla="*/ 1388847 w 1388847"/>
                <a:gd name="connsiteY1" fmla="*/ 1548957 h 2963541"/>
                <a:gd name="connsiteX2" fmla="*/ 0 w 1388847"/>
                <a:gd name="connsiteY2" fmla="*/ 2937804 h 2963541"/>
                <a:gd name="connsiteX0" fmla="*/ 0 w 1312837"/>
                <a:gd name="connsiteY0" fmla="*/ 0 h 2962059"/>
                <a:gd name="connsiteX1" fmla="*/ 1312837 w 1312837"/>
                <a:gd name="connsiteY1" fmla="*/ 1489146 h 2962059"/>
                <a:gd name="connsiteX2" fmla="*/ 0 w 1312837"/>
                <a:gd name="connsiteY2" fmla="*/ 2937804 h 2962059"/>
                <a:gd name="connsiteX0" fmla="*/ 0 w 1312837"/>
                <a:gd name="connsiteY0" fmla="*/ 0 h 2962059"/>
                <a:gd name="connsiteX1" fmla="*/ 1312837 w 1312837"/>
                <a:gd name="connsiteY1" fmla="*/ 1489146 h 2962059"/>
                <a:gd name="connsiteX2" fmla="*/ 0 w 1312837"/>
                <a:gd name="connsiteY2" fmla="*/ 2937804 h 2962059"/>
                <a:gd name="connsiteX0" fmla="*/ 0 w 1312837"/>
                <a:gd name="connsiteY0" fmla="*/ 3166 h 2965225"/>
                <a:gd name="connsiteX1" fmla="*/ 1312837 w 1312837"/>
                <a:gd name="connsiteY1" fmla="*/ 1492312 h 2965225"/>
                <a:gd name="connsiteX2" fmla="*/ 0 w 1312837"/>
                <a:gd name="connsiteY2" fmla="*/ 2940970 h 2965225"/>
                <a:gd name="connsiteX0" fmla="*/ 0 w 1337758"/>
                <a:gd name="connsiteY0" fmla="*/ 3303 h 2969019"/>
                <a:gd name="connsiteX1" fmla="*/ 1312837 w 1337758"/>
                <a:gd name="connsiteY1" fmla="*/ 1492449 h 2969019"/>
                <a:gd name="connsiteX2" fmla="*/ 0 w 1337758"/>
                <a:gd name="connsiteY2" fmla="*/ 2941107 h 2969019"/>
                <a:gd name="connsiteX0" fmla="*/ 357394 w 1675403"/>
                <a:gd name="connsiteY0" fmla="*/ 2038 h 2871049"/>
                <a:gd name="connsiteX1" fmla="*/ 1670231 w 1675403"/>
                <a:gd name="connsiteY1" fmla="*/ 1491184 h 2871049"/>
                <a:gd name="connsiteX2" fmla="*/ 0 w 1675403"/>
                <a:gd name="connsiteY2" fmla="*/ 2850652 h 2871049"/>
                <a:gd name="connsiteX0" fmla="*/ 357394 w 1675403"/>
                <a:gd name="connsiteY0" fmla="*/ 2038 h 2928808"/>
                <a:gd name="connsiteX1" fmla="*/ 1670231 w 1675403"/>
                <a:gd name="connsiteY1" fmla="*/ 1491184 h 2928808"/>
                <a:gd name="connsiteX2" fmla="*/ 0 w 1675403"/>
                <a:gd name="connsiteY2" fmla="*/ 2850652 h 2928808"/>
                <a:gd name="connsiteX0" fmla="*/ 357394 w 1675403"/>
                <a:gd name="connsiteY0" fmla="*/ 2038 h 2927501"/>
                <a:gd name="connsiteX1" fmla="*/ 1670231 w 1675403"/>
                <a:gd name="connsiteY1" fmla="*/ 1491184 h 2927501"/>
                <a:gd name="connsiteX2" fmla="*/ 0 w 1675403"/>
                <a:gd name="connsiteY2" fmla="*/ 2850652 h 2927501"/>
                <a:gd name="connsiteX0" fmla="*/ 357394 w 1670845"/>
                <a:gd name="connsiteY0" fmla="*/ 2136 h 2930029"/>
                <a:gd name="connsiteX1" fmla="*/ 1670231 w 1670845"/>
                <a:gd name="connsiteY1" fmla="*/ 1491282 h 2930029"/>
                <a:gd name="connsiteX2" fmla="*/ 0 w 1670845"/>
                <a:gd name="connsiteY2" fmla="*/ 2850750 h 2930029"/>
                <a:gd name="connsiteX0" fmla="*/ 357394 w 1675864"/>
                <a:gd name="connsiteY0" fmla="*/ 2194 h 2931467"/>
                <a:gd name="connsiteX1" fmla="*/ 1670231 w 1675864"/>
                <a:gd name="connsiteY1" fmla="*/ 1491340 h 2931467"/>
                <a:gd name="connsiteX2" fmla="*/ 0 w 1675864"/>
                <a:gd name="connsiteY2" fmla="*/ 2850808 h 2931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75864" h="2931467">
                  <a:moveTo>
                    <a:pt x="357394" y="2194"/>
                  </a:moveTo>
                  <a:cubicBezTo>
                    <a:pt x="1273838" y="-52718"/>
                    <a:pt x="1626406" y="936276"/>
                    <a:pt x="1670231" y="1491340"/>
                  </a:cubicBezTo>
                  <a:cubicBezTo>
                    <a:pt x="1714056" y="2046404"/>
                    <a:pt x="1533507" y="3253403"/>
                    <a:pt x="0" y="2850808"/>
                  </a:cubicBezTo>
                </a:path>
              </a:pathLst>
            </a:custGeom>
            <a:noFill/>
            <a:ln w="3810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A55E1F81-991C-4D15-AA93-D72EA85FBE92}"/>
                </a:ext>
              </a:extLst>
            </p:cNvPr>
            <p:cNvCxnSpPr>
              <a:cxnSpLocks/>
              <a:stCxn id="3" idx="5"/>
            </p:cNvCxnSpPr>
            <p:nvPr/>
          </p:nvCxnSpPr>
          <p:spPr>
            <a:xfrm flipV="1">
              <a:off x="3325483" y="4706221"/>
              <a:ext cx="4645037" cy="3800"/>
            </a:xfrm>
            <a:prstGeom prst="line">
              <a:avLst/>
            </a:prstGeom>
            <a:noFill/>
            <a:ln w="3810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9DA77CAE-3B99-4CFA-BB18-CEA7102E5158}"/>
                </a:ext>
              </a:extLst>
            </p:cNvPr>
            <p:cNvCxnSpPr>
              <a:cxnSpLocks/>
            </p:cNvCxnSpPr>
            <p:nvPr/>
          </p:nvCxnSpPr>
          <p:spPr>
            <a:xfrm>
              <a:off x="4824528" y="4273536"/>
              <a:ext cx="2543715" cy="0"/>
            </a:xfrm>
            <a:prstGeom prst="line">
              <a:avLst/>
            </a:prstGeom>
            <a:noFill/>
            <a:ln w="3810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2AC4A8E1-465C-4860-AD1C-F5BDD24084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28750" y="2587626"/>
              <a:ext cx="3152408" cy="974724"/>
            </a:xfrm>
            <a:prstGeom prst="line">
              <a:avLst/>
            </a:prstGeom>
            <a:noFill/>
            <a:ln w="3810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D25F169B-F1A8-400B-8C1D-21896C8A1C7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64505" y="2054975"/>
              <a:ext cx="3152408" cy="974724"/>
            </a:xfrm>
            <a:prstGeom prst="line">
              <a:avLst/>
            </a:prstGeom>
            <a:noFill/>
            <a:ln w="3810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0" name="四角形: 角を丸くする 2">
              <a:extLst>
                <a:ext uri="{FF2B5EF4-FFF2-40B4-BE49-F238E27FC236}">
                  <a16:creationId xmlns:a16="http://schemas.microsoft.com/office/drawing/2014/main" id="{85B9AE7A-74CE-4453-BFBC-E42337AE8428}"/>
                </a:ext>
              </a:extLst>
            </p:cNvPr>
            <p:cNvSpPr/>
            <p:nvPr/>
          </p:nvSpPr>
          <p:spPr>
            <a:xfrm>
              <a:off x="2660651" y="2267894"/>
              <a:ext cx="3984248" cy="2005642"/>
            </a:xfrm>
            <a:custGeom>
              <a:avLst/>
              <a:gdLst>
                <a:gd name="connsiteX0" fmla="*/ 0 w 5520906"/>
                <a:gd name="connsiteY0" fmla="*/ 1099868 h 2199736"/>
                <a:gd name="connsiteX1" fmla="*/ 1099868 w 5520906"/>
                <a:gd name="connsiteY1" fmla="*/ 0 h 2199736"/>
                <a:gd name="connsiteX2" fmla="*/ 4421038 w 5520906"/>
                <a:gd name="connsiteY2" fmla="*/ 0 h 2199736"/>
                <a:gd name="connsiteX3" fmla="*/ 5520906 w 5520906"/>
                <a:gd name="connsiteY3" fmla="*/ 1099868 h 2199736"/>
                <a:gd name="connsiteX4" fmla="*/ 5520906 w 5520906"/>
                <a:gd name="connsiteY4" fmla="*/ 1099868 h 2199736"/>
                <a:gd name="connsiteX5" fmla="*/ 4421038 w 5520906"/>
                <a:gd name="connsiteY5" fmla="*/ 2199736 h 2199736"/>
                <a:gd name="connsiteX6" fmla="*/ 1099868 w 5520906"/>
                <a:gd name="connsiteY6" fmla="*/ 2199736 h 2199736"/>
                <a:gd name="connsiteX7" fmla="*/ 0 w 5520906"/>
                <a:gd name="connsiteY7" fmla="*/ 1099868 h 2199736"/>
                <a:gd name="connsiteX0" fmla="*/ 0 w 5520906"/>
                <a:gd name="connsiteY0" fmla="*/ 2287318 h 3387186"/>
                <a:gd name="connsiteX1" fmla="*/ 1099868 w 5520906"/>
                <a:gd name="connsiteY1" fmla="*/ 1187450 h 3387186"/>
                <a:gd name="connsiteX2" fmla="*/ 4859188 w 5520906"/>
                <a:gd name="connsiteY2" fmla="*/ 0 h 3387186"/>
                <a:gd name="connsiteX3" fmla="*/ 5520906 w 5520906"/>
                <a:gd name="connsiteY3" fmla="*/ 2287318 h 3387186"/>
                <a:gd name="connsiteX4" fmla="*/ 5520906 w 5520906"/>
                <a:gd name="connsiteY4" fmla="*/ 2287318 h 3387186"/>
                <a:gd name="connsiteX5" fmla="*/ 4421038 w 5520906"/>
                <a:gd name="connsiteY5" fmla="*/ 3387186 h 3387186"/>
                <a:gd name="connsiteX6" fmla="*/ 1099868 w 5520906"/>
                <a:gd name="connsiteY6" fmla="*/ 3387186 h 3387186"/>
                <a:gd name="connsiteX7" fmla="*/ 0 w 5520906"/>
                <a:gd name="connsiteY7" fmla="*/ 2287318 h 3387186"/>
                <a:gd name="connsiteX0" fmla="*/ 0 w 5520906"/>
                <a:gd name="connsiteY0" fmla="*/ 2287318 h 3387186"/>
                <a:gd name="connsiteX1" fmla="*/ 1099868 w 5520906"/>
                <a:gd name="connsiteY1" fmla="*/ 1187450 h 3387186"/>
                <a:gd name="connsiteX2" fmla="*/ 4859188 w 5520906"/>
                <a:gd name="connsiteY2" fmla="*/ 0 h 3387186"/>
                <a:gd name="connsiteX3" fmla="*/ 5520906 w 5520906"/>
                <a:gd name="connsiteY3" fmla="*/ 2287318 h 3387186"/>
                <a:gd name="connsiteX4" fmla="*/ 5520906 w 5520906"/>
                <a:gd name="connsiteY4" fmla="*/ 2287318 h 3387186"/>
                <a:gd name="connsiteX5" fmla="*/ 4421038 w 5520906"/>
                <a:gd name="connsiteY5" fmla="*/ 3387186 h 3387186"/>
                <a:gd name="connsiteX6" fmla="*/ 1099868 w 5520906"/>
                <a:gd name="connsiteY6" fmla="*/ 3387186 h 3387186"/>
                <a:gd name="connsiteX7" fmla="*/ 0 w 5520906"/>
                <a:gd name="connsiteY7" fmla="*/ 2287318 h 3387186"/>
                <a:gd name="connsiteX0" fmla="*/ 0 w 6098756"/>
                <a:gd name="connsiteY0" fmla="*/ 2287318 h 3387186"/>
                <a:gd name="connsiteX1" fmla="*/ 1099868 w 6098756"/>
                <a:gd name="connsiteY1" fmla="*/ 1187450 h 3387186"/>
                <a:gd name="connsiteX2" fmla="*/ 4859188 w 6098756"/>
                <a:gd name="connsiteY2" fmla="*/ 0 h 3387186"/>
                <a:gd name="connsiteX3" fmla="*/ 5520906 w 6098756"/>
                <a:gd name="connsiteY3" fmla="*/ 2287318 h 3387186"/>
                <a:gd name="connsiteX4" fmla="*/ 6098756 w 6098756"/>
                <a:gd name="connsiteY4" fmla="*/ 1995218 h 3387186"/>
                <a:gd name="connsiteX5" fmla="*/ 4421038 w 6098756"/>
                <a:gd name="connsiteY5" fmla="*/ 3387186 h 3387186"/>
                <a:gd name="connsiteX6" fmla="*/ 1099868 w 6098756"/>
                <a:gd name="connsiteY6" fmla="*/ 3387186 h 3387186"/>
                <a:gd name="connsiteX7" fmla="*/ 0 w 6098756"/>
                <a:gd name="connsiteY7" fmla="*/ 2287318 h 3387186"/>
                <a:gd name="connsiteX0" fmla="*/ 0 w 5520906"/>
                <a:gd name="connsiteY0" fmla="*/ 2287318 h 3387186"/>
                <a:gd name="connsiteX1" fmla="*/ 1099868 w 5520906"/>
                <a:gd name="connsiteY1" fmla="*/ 1187450 h 3387186"/>
                <a:gd name="connsiteX2" fmla="*/ 4859188 w 5520906"/>
                <a:gd name="connsiteY2" fmla="*/ 0 h 3387186"/>
                <a:gd name="connsiteX3" fmla="*/ 5520906 w 5520906"/>
                <a:gd name="connsiteY3" fmla="*/ 2287318 h 3387186"/>
                <a:gd name="connsiteX4" fmla="*/ 4421038 w 5520906"/>
                <a:gd name="connsiteY4" fmla="*/ 3387186 h 3387186"/>
                <a:gd name="connsiteX5" fmla="*/ 1099868 w 5520906"/>
                <a:gd name="connsiteY5" fmla="*/ 3387186 h 3387186"/>
                <a:gd name="connsiteX6" fmla="*/ 0 w 5520906"/>
                <a:gd name="connsiteY6" fmla="*/ 2287318 h 3387186"/>
                <a:gd name="connsiteX0" fmla="*/ 0 w 6174956"/>
                <a:gd name="connsiteY0" fmla="*/ 2287318 h 3387186"/>
                <a:gd name="connsiteX1" fmla="*/ 1099868 w 6174956"/>
                <a:gd name="connsiteY1" fmla="*/ 1187450 h 3387186"/>
                <a:gd name="connsiteX2" fmla="*/ 4859188 w 6174956"/>
                <a:gd name="connsiteY2" fmla="*/ 0 h 3387186"/>
                <a:gd name="connsiteX3" fmla="*/ 6174956 w 6174956"/>
                <a:gd name="connsiteY3" fmla="*/ 1607868 h 3387186"/>
                <a:gd name="connsiteX4" fmla="*/ 4421038 w 6174956"/>
                <a:gd name="connsiteY4" fmla="*/ 3387186 h 3387186"/>
                <a:gd name="connsiteX5" fmla="*/ 1099868 w 6174956"/>
                <a:gd name="connsiteY5" fmla="*/ 3387186 h 3387186"/>
                <a:gd name="connsiteX6" fmla="*/ 0 w 6174956"/>
                <a:gd name="connsiteY6" fmla="*/ 2287318 h 3387186"/>
                <a:gd name="connsiteX0" fmla="*/ 0 w 6175121"/>
                <a:gd name="connsiteY0" fmla="*/ 2287318 h 3387186"/>
                <a:gd name="connsiteX1" fmla="*/ 1099868 w 6175121"/>
                <a:gd name="connsiteY1" fmla="*/ 1187450 h 3387186"/>
                <a:gd name="connsiteX2" fmla="*/ 4859188 w 6175121"/>
                <a:gd name="connsiteY2" fmla="*/ 0 h 3387186"/>
                <a:gd name="connsiteX3" fmla="*/ 6174956 w 6175121"/>
                <a:gd name="connsiteY3" fmla="*/ 1607868 h 3387186"/>
                <a:gd name="connsiteX4" fmla="*/ 4421038 w 6175121"/>
                <a:gd name="connsiteY4" fmla="*/ 3387186 h 3387186"/>
                <a:gd name="connsiteX5" fmla="*/ 1099868 w 6175121"/>
                <a:gd name="connsiteY5" fmla="*/ 3387186 h 3387186"/>
                <a:gd name="connsiteX6" fmla="*/ 0 w 6175121"/>
                <a:gd name="connsiteY6" fmla="*/ 2287318 h 3387186"/>
                <a:gd name="connsiteX0" fmla="*/ 0 w 6175121"/>
                <a:gd name="connsiteY0" fmla="*/ 2287318 h 3387196"/>
                <a:gd name="connsiteX1" fmla="*/ 1099868 w 6175121"/>
                <a:gd name="connsiteY1" fmla="*/ 1187450 h 3387196"/>
                <a:gd name="connsiteX2" fmla="*/ 4859188 w 6175121"/>
                <a:gd name="connsiteY2" fmla="*/ 0 h 3387196"/>
                <a:gd name="connsiteX3" fmla="*/ 6174956 w 6175121"/>
                <a:gd name="connsiteY3" fmla="*/ 1607868 h 3387196"/>
                <a:gd name="connsiteX4" fmla="*/ 4421038 w 6175121"/>
                <a:gd name="connsiteY4" fmla="*/ 3387186 h 3387196"/>
                <a:gd name="connsiteX5" fmla="*/ 1099868 w 6175121"/>
                <a:gd name="connsiteY5" fmla="*/ 3387186 h 3387196"/>
                <a:gd name="connsiteX6" fmla="*/ 0 w 6175121"/>
                <a:gd name="connsiteY6" fmla="*/ 2287318 h 3387196"/>
                <a:gd name="connsiteX0" fmla="*/ 0 w 6174998"/>
                <a:gd name="connsiteY0" fmla="*/ 2287318 h 3387199"/>
                <a:gd name="connsiteX1" fmla="*/ 1099868 w 6174998"/>
                <a:gd name="connsiteY1" fmla="*/ 1187450 h 3387199"/>
                <a:gd name="connsiteX2" fmla="*/ 4859188 w 6174998"/>
                <a:gd name="connsiteY2" fmla="*/ 0 h 3387199"/>
                <a:gd name="connsiteX3" fmla="*/ 6174956 w 6174998"/>
                <a:gd name="connsiteY3" fmla="*/ 1607868 h 3387199"/>
                <a:gd name="connsiteX4" fmla="*/ 4421038 w 6174998"/>
                <a:gd name="connsiteY4" fmla="*/ 3387186 h 3387199"/>
                <a:gd name="connsiteX5" fmla="*/ 1099868 w 6174998"/>
                <a:gd name="connsiteY5" fmla="*/ 3387186 h 3387199"/>
                <a:gd name="connsiteX6" fmla="*/ 0 w 6174998"/>
                <a:gd name="connsiteY6" fmla="*/ 2287318 h 3387199"/>
                <a:gd name="connsiteX0" fmla="*/ 0 w 6175156"/>
                <a:gd name="connsiteY0" fmla="*/ 2230168 h 3330044"/>
                <a:gd name="connsiteX1" fmla="*/ 1099868 w 6175156"/>
                <a:gd name="connsiteY1" fmla="*/ 1130300 h 3330044"/>
                <a:gd name="connsiteX2" fmla="*/ 4522638 w 6175156"/>
                <a:gd name="connsiteY2" fmla="*/ 0 h 3330044"/>
                <a:gd name="connsiteX3" fmla="*/ 6174956 w 6175156"/>
                <a:gd name="connsiteY3" fmla="*/ 1550718 h 3330044"/>
                <a:gd name="connsiteX4" fmla="*/ 4421038 w 6175156"/>
                <a:gd name="connsiteY4" fmla="*/ 3330036 h 3330044"/>
                <a:gd name="connsiteX5" fmla="*/ 1099868 w 6175156"/>
                <a:gd name="connsiteY5" fmla="*/ 3330036 h 3330044"/>
                <a:gd name="connsiteX6" fmla="*/ 0 w 6175156"/>
                <a:gd name="connsiteY6" fmla="*/ 2230168 h 3330044"/>
                <a:gd name="connsiteX0" fmla="*/ 0 w 6175156"/>
                <a:gd name="connsiteY0" fmla="*/ 2230168 h 3330044"/>
                <a:gd name="connsiteX1" fmla="*/ 1099868 w 6175156"/>
                <a:gd name="connsiteY1" fmla="*/ 1130300 h 3330044"/>
                <a:gd name="connsiteX2" fmla="*/ 4522638 w 6175156"/>
                <a:gd name="connsiteY2" fmla="*/ 0 h 3330044"/>
                <a:gd name="connsiteX3" fmla="*/ 6174956 w 6175156"/>
                <a:gd name="connsiteY3" fmla="*/ 1550718 h 3330044"/>
                <a:gd name="connsiteX4" fmla="*/ 4421038 w 6175156"/>
                <a:gd name="connsiteY4" fmla="*/ 3330036 h 3330044"/>
                <a:gd name="connsiteX5" fmla="*/ 1099868 w 6175156"/>
                <a:gd name="connsiteY5" fmla="*/ 3330036 h 3330044"/>
                <a:gd name="connsiteX6" fmla="*/ 0 w 6175156"/>
                <a:gd name="connsiteY6" fmla="*/ 2230168 h 3330044"/>
                <a:gd name="connsiteX0" fmla="*/ 0 w 6175832"/>
                <a:gd name="connsiteY0" fmla="*/ 2230168 h 3330062"/>
                <a:gd name="connsiteX1" fmla="*/ 1099868 w 6175832"/>
                <a:gd name="connsiteY1" fmla="*/ 1130300 h 3330062"/>
                <a:gd name="connsiteX2" fmla="*/ 4522638 w 6175832"/>
                <a:gd name="connsiteY2" fmla="*/ 0 h 3330062"/>
                <a:gd name="connsiteX3" fmla="*/ 6174956 w 6175832"/>
                <a:gd name="connsiteY3" fmla="*/ 1550718 h 3330062"/>
                <a:gd name="connsiteX4" fmla="*/ 4421038 w 6175832"/>
                <a:gd name="connsiteY4" fmla="*/ 3330036 h 3330062"/>
                <a:gd name="connsiteX5" fmla="*/ 1099868 w 6175832"/>
                <a:gd name="connsiteY5" fmla="*/ 3330036 h 3330062"/>
                <a:gd name="connsiteX6" fmla="*/ 0 w 6175832"/>
                <a:gd name="connsiteY6" fmla="*/ 2230168 h 3330062"/>
                <a:gd name="connsiteX0" fmla="*/ 0 w 6175638"/>
                <a:gd name="connsiteY0" fmla="*/ 2245643 h 3345537"/>
                <a:gd name="connsiteX1" fmla="*/ 1099868 w 6175638"/>
                <a:gd name="connsiteY1" fmla="*/ 1145775 h 3345537"/>
                <a:gd name="connsiteX2" fmla="*/ 4522638 w 6175638"/>
                <a:gd name="connsiteY2" fmla="*/ 15475 h 3345537"/>
                <a:gd name="connsiteX3" fmla="*/ 6174956 w 6175638"/>
                <a:gd name="connsiteY3" fmla="*/ 1566193 h 3345537"/>
                <a:gd name="connsiteX4" fmla="*/ 4421038 w 6175638"/>
                <a:gd name="connsiteY4" fmla="*/ 3345511 h 3345537"/>
                <a:gd name="connsiteX5" fmla="*/ 1099868 w 6175638"/>
                <a:gd name="connsiteY5" fmla="*/ 3345511 h 3345537"/>
                <a:gd name="connsiteX6" fmla="*/ 0 w 6175638"/>
                <a:gd name="connsiteY6" fmla="*/ 2245643 h 3345537"/>
                <a:gd name="connsiteX0" fmla="*/ 0 w 6175759"/>
                <a:gd name="connsiteY0" fmla="*/ 2268484 h 3368378"/>
                <a:gd name="connsiteX1" fmla="*/ 1099868 w 6175759"/>
                <a:gd name="connsiteY1" fmla="*/ 1168616 h 3368378"/>
                <a:gd name="connsiteX2" fmla="*/ 4522638 w 6175759"/>
                <a:gd name="connsiteY2" fmla="*/ 38316 h 3368378"/>
                <a:gd name="connsiteX3" fmla="*/ 6174956 w 6175759"/>
                <a:gd name="connsiteY3" fmla="*/ 1589034 h 3368378"/>
                <a:gd name="connsiteX4" fmla="*/ 4421038 w 6175759"/>
                <a:gd name="connsiteY4" fmla="*/ 3368352 h 3368378"/>
                <a:gd name="connsiteX5" fmla="*/ 1099868 w 6175759"/>
                <a:gd name="connsiteY5" fmla="*/ 3368352 h 3368378"/>
                <a:gd name="connsiteX6" fmla="*/ 0 w 6175759"/>
                <a:gd name="connsiteY6" fmla="*/ 2268484 h 3368378"/>
                <a:gd name="connsiteX0" fmla="*/ 0 w 6175759"/>
                <a:gd name="connsiteY0" fmla="*/ 2263532 h 3363421"/>
                <a:gd name="connsiteX1" fmla="*/ 1099868 w 6175759"/>
                <a:gd name="connsiteY1" fmla="*/ 1163664 h 3363421"/>
                <a:gd name="connsiteX2" fmla="*/ 4522638 w 6175759"/>
                <a:gd name="connsiteY2" fmla="*/ 33364 h 3363421"/>
                <a:gd name="connsiteX3" fmla="*/ 6174956 w 6175759"/>
                <a:gd name="connsiteY3" fmla="*/ 1584082 h 3363421"/>
                <a:gd name="connsiteX4" fmla="*/ 4421038 w 6175759"/>
                <a:gd name="connsiteY4" fmla="*/ 3363400 h 3363421"/>
                <a:gd name="connsiteX5" fmla="*/ 1099868 w 6175759"/>
                <a:gd name="connsiteY5" fmla="*/ 3363400 h 3363421"/>
                <a:gd name="connsiteX6" fmla="*/ 0 w 6175759"/>
                <a:gd name="connsiteY6" fmla="*/ 2263532 h 3363421"/>
                <a:gd name="connsiteX0" fmla="*/ 0 w 6175759"/>
                <a:gd name="connsiteY0" fmla="*/ 2260793 h 3360679"/>
                <a:gd name="connsiteX1" fmla="*/ 1099868 w 6175759"/>
                <a:gd name="connsiteY1" fmla="*/ 1160925 h 3360679"/>
                <a:gd name="connsiteX2" fmla="*/ 4522638 w 6175759"/>
                <a:gd name="connsiteY2" fmla="*/ 30625 h 3360679"/>
                <a:gd name="connsiteX3" fmla="*/ 6174956 w 6175759"/>
                <a:gd name="connsiteY3" fmla="*/ 1581343 h 3360679"/>
                <a:gd name="connsiteX4" fmla="*/ 4421038 w 6175759"/>
                <a:gd name="connsiteY4" fmla="*/ 3360661 h 3360679"/>
                <a:gd name="connsiteX5" fmla="*/ 1099868 w 6175759"/>
                <a:gd name="connsiteY5" fmla="*/ 3360661 h 3360679"/>
                <a:gd name="connsiteX6" fmla="*/ 0 w 6175759"/>
                <a:gd name="connsiteY6" fmla="*/ 2260793 h 3360679"/>
                <a:gd name="connsiteX0" fmla="*/ 0 w 6257773"/>
                <a:gd name="connsiteY0" fmla="*/ 2265694 h 3365585"/>
                <a:gd name="connsiteX1" fmla="*/ 1099868 w 6257773"/>
                <a:gd name="connsiteY1" fmla="*/ 1165826 h 3365585"/>
                <a:gd name="connsiteX2" fmla="*/ 4522638 w 6257773"/>
                <a:gd name="connsiteY2" fmla="*/ 35526 h 3365585"/>
                <a:gd name="connsiteX3" fmla="*/ 6174956 w 6257773"/>
                <a:gd name="connsiteY3" fmla="*/ 1586244 h 3365585"/>
                <a:gd name="connsiteX4" fmla="*/ 4421038 w 6257773"/>
                <a:gd name="connsiteY4" fmla="*/ 3365562 h 3365585"/>
                <a:gd name="connsiteX5" fmla="*/ 1099868 w 6257773"/>
                <a:gd name="connsiteY5" fmla="*/ 3365562 h 3365585"/>
                <a:gd name="connsiteX6" fmla="*/ 0 w 6257773"/>
                <a:gd name="connsiteY6" fmla="*/ 2265694 h 3365585"/>
                <a:gd name="connsiteX0" fmla="*/ 0 w 6274458"/>
                <a:gd name="connsiteY0" fmla="*/ 2265694 h 3365562"/>
                <a:gd name="connsiteX1" fmla="*/ 1099868 w 6274458"/>
                <a:gd name="connsiteY1" fmla="*/ 1165826 h 3365562"/>
                <a:gd name="connsiteX2" fmla="*/ 4522638 w 6274458"/>
                <a:gd name="connsiteY2" fmla="*/ 35526 h 3365562"/>
                <a:gd name="connsiteX3" fmla="*/ 6174956 w 6274458"/>
                <a:gd name="connsiteY3" fmla="*/ 1586244 h 3365562"/>
                <a:gd name="connsiteX4" fmla="*/ 4421038 w 6274458"/>
                <a:gd name="connsiteY4" fmla="*/ 3365562 h 3365562"/>
                <a:gd name="connsiteX5" fmla="*/ 1099868 w 6274458"/>
                <a:gd name="connsiteY5" fmla="*/ 3365562 h 3365562"/>
                <a:gd name="connsiteX6" fmla="*/ 0 w 6274458"/>
                <a:gd name="connsiteY6" fmla="*/ 2265694 h 3365562"/>
                <a:gd name="connsiteX0" fmla="*/ 0 w 6279917"/>
                <a:gd name="connsiteY0" fmla="*/ 2265694 h 3365562"/>
                <a:gd name="connsiteX1" fmla="*/ 1099868 w 6279917"/>
                <a:gd name="connsiteY1" fmla="*/ 1165826 h 3365562"/>
                <a:gd name="connsiteX2" fmla="*/ 4522638 w 6279917"/>
                <a:gd name="connsiteY2" fmla="*/ 35526 h 3365562"/>
                <a:gd name="connsiteX3" fmla="*/ 6174956 w 6279917"/>
                <a:gd name="connsiteY3" fmla="*/ 1586244 h 3365562"/>
                <a:gd name="connsiteX4" fmla="*/ 4421038 w 6279917"/>
                <a:gd name="connsiteY4" fmla="*/ 3365562 h 3365562"/>
                <a:gd name="connsiteX5" fmla="*/ 1099868 w 6279917"/>
                <a:gd name="connsiteY5" fmla="*/ 3365562 h 3365562"/>
                <a:gd name="connsiteX6" fmla="*/ 0 w 6279917"/>
                <a:gd name="connsiteY6" fmla="*/ 2265694 h 3365562"/>
                <a:gd name="connsiteX0" fmla="*/ 0 w 6285920"/>
                <a:gd name="connsiteY0" fmla="*/ 2265694 h 3365562"/>
                <a:gd name="connsiteX1" fmla="*/ 1099868 w 6285920"/>
                <a:gd name="connsiteY1" fmla="*/ 1165826 h 3365562"/>
                <a:gd name="connsiteX2" fmla="*/ 4522638 w 6285920"/>
                <a:gd name="connsiteY2" fmla="*/ 35526 h 3365562"/>
                <a:gd name="connsiteX3" fmla="*/ 6174956 w 6285920"/>
                <a:gd name="connsiteY3" fmla="*/ 1586244 h 3365562"/>
                <a:gd name="connsiteX4" fmla="*/ 4421038 w 6285920"/>
                <a:gd name="connsiteY4" fmla="*/ 3365562 h 3365562"/>
                <a:gd name="connsiteX5" fmla="*/ 1099868 w 6285920"/>
                <a:gd name="connsiteY5" fmla="*/ 3365562 h 3365562"/>
                <a:gd name="connsiteX6" fmla="*/ 0 w 6285920"/>
                <a:gd name="connsiteY6" fmla="*/ 2265694 h 3365562"/>
                <a:gd name="connsiteX0" fmla="*/ 0 w 6289410"/>
                <a:gd name="connsiteY0" fmla="*/ 2271937 h 3371805"/>
                <a:gd name="connsiteX1" fmla="*/ 1099868 w 6289410"/>
                <a:gd name="connsiteY1" fmla="*/ 1172069 h 3371805"/>
                <a:gd name="connsiteX2" fmla="*/ 4522638 w 6289410"/>
                <a:gd name="connsiteY2" fmla="*/ 41769 h 3371805"/>
                <a:gd name="connsiteX3" fmla="*/ 6174956 w 6289410"/>
                <a:gd name="connsiteY3" fmla="*/ 1592487 h 3371805"/>
                <a:gd name="connsiteX4" fmla="*/ 4421038 w 6289410"/>
                <a:gd name="connsiteY4" fmla="*/ 3371805 h 3371805"/>
                <a:gd name="connsiteX5" fmla="*/ 1099868 w 6289410"/>
                <a:gd name="connsiteY5" fmla="*/ 3371805 h 3371805"/>
                <a:gd name="connsiteX6" fmla="*/ 0 w 6289410"/>
                <a:gd name="connsiteY6" fmla="*/ 2271937 h 3371805"/>
                <a:gd name="connsiteX0" fmla="*/ 0 w 6272174"/>
                <a:gd name="connsiteY0" fmla="*/ 2264111 h 3363979"/>
                <a:gd name="connsiteX1" fmla="*/ 1099868 w 6272174"/>
                <a:gd name="connsiteY1" fmla="*/ 1164243 h 3363979"/>
                <a:gd name="connsiteX2" fmla="*/ 4522638 w 6272174"/>
                <a:gd name="connsiteY2" fmla="*/ 33943 h 3363979"/>
                <a:gd name="connsiteX3" fmla="*/ 6174956 w 6272174"/>
                <a:gd name="connsiteY3" fmla="*/ 1584661 h 3363979"/>
                <a:gd name="connsiteX4" fmla="*/ 4421038 w 6272174"/>
                <a:gd name="connsiteY4" fmla="*/ 3363979 h 3363979"/>
                <a:gd name="connsiteX5" fmla="*/ 1099868 w 6272174"/>
                <a:gd name="connsiteY5" fmla="*/ 3363979 h 3363979"/>
                <a:gd name="connsiteX6" fmla="*/ 0 w 6272174"/>
                <a:gd name="connsiteY6" fmla="*/ 2264111 h 3363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72174" h="3363979">
                  <a:moveTo>
                    <a:pt x="0" y="2264111"/>
                  </a:moveTo>
                  <a:cubicBezTo>
                    <a:pt x="0" y="1656671"/>
                    <a:pt x="511478" y="1342043"/>
                    <a:pt x="1099868" y="1164243"/>
                  </a:cubicBezTo>
                  <a:cubicBezTo>
                    <a:pt x="1688258" y="986443"/>
                    <a:pt x="4016798" y="199043"/>
                    <a:pt x="4522638" y="33943"/>
                  </a:cubicBezTo>
                  <a:cubicBezTo>
                    <a:pt x="5028478" y="-131157"/>
                    <a:pt x="5761141" y="293454"/>
                    <a:pt x="6174956" y="1584661"/>
                  </a:cubicBezTo>
                  <a:cubicBezTo>
                    <a:pt x="6588771" y="2875868"/>
                    <a:pt x="5620741" y="3357122"/>
                    <a:pt x="4421038" y="3363979"/>
                  </a:cubicBezTo>
                  <a:lnTo>
                    <a:pt x="1099868" y="3363979"/>
                  </a:lnTo>
                  <a:cubicBezTo>
                    <a:pt x="492428" y="3363979"/>
                    <a:pt x="0" y="2871551"/>
                    <a:pt x="0" y="2264111"/>
                  </a:cubicBezTo>
                  <a:close/>
                </a:path>
              </a:pathLst>
            </a:custGeom>
            <a:noFill/>
            <a:ln w="3810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9F022E14-3857-4C9D-B585-712ECF27A676}"/>
              </a:ext>
            </a:extLst>
          </p:cNvPr>
          <p:cNvGrpSpPr/>
          <p:nvPr/>
        </p:nvGrpSpPr>
        <p:grpSpPr>
          <a:xfrm>
            <a:off x="3466393" y="3646710"/>
            <a:ext cx="440393" cy="1460544"/>
            <a:chOff x="6352046" y="4368740"/>
            <a:chExt cx="440393" cy="1460544"/>
          </a:xfrm>
        </p:grpSpPr>
        <p:sp>
          <p:nvSpPr>
            <p:cNvPr id="12" name="フリーフォーム: 図形 11">
              <a:extLst>
                <a:ext uri="{FF2B5EF4-FFF2-40B4-BE49-F238E27FC236}">
                  <a16:creationId xmlns:a16="http://schemas.microsoft.com/office/drawing/2014/main" id="{AFF701BB-FE44-4272-952F-5F3717B04CF7}"/>
                </a:ext>
              </a:extLst>
            </p:cNvPr>
            <p:cNvSpPr/>
            <p:nvPr/>
          </p:nvSpPr>
          <p:spPr>
            <a:xfrm>
              <a:off x="6389010" y="4368740"/>
              <a:ext cx="366464" cy="439306"/>
            </a:xfrm>
            <a:custGeom>
              <a:avLst/>
              <a:gdLst>
                <a:gd name="connsiteX0" fmla="*/ 569245 w 1163895"/>
                <a:gd name="connsiteY0" fmla="*/ 0 h 1395240"/>
                <a:gd name="connsiteX1" fmla="*/ 594650 w 1163895"/>
                <a:gd name="connsiteY1" fmla="*/ 0 h 1395240"/>
                <a:gd name="connsiteX2" fmla="*/ 1163895 w 1163895"/>
                <a:gd name="connsiteY2" fmla="*/ 569245 h 1395240"/>
                <a:gd name="connsiteX3" fmla="*/ 1163895 w 1163895"/>
                <a:gd name="connsiteY3" fmla="*/ 1395240 h 1395240"/>
                <a:gd name="connsiteX4" fmla="*/ 787803 w 1163895"/>
                <a:gd name="connsiteY4" fmla="*/ 1395240 h 1395240"/>
                <a:gd name="connsiteX5" fmla="*/ 787803 w 1163895"/>
                <a:gd name="connsiteY5" fmla="*/ 569245 h 1395240"/>
                <a:gd name="connsiteX6" fmla="*/ 594650 w 1163895"/>
                <a:gd name="connsiteY6" fmla="*/ 376092 h 1395240"/>
                <a:gd name="connsiteX7" fmla="*/ 569245 w 1163895"/>
                <a:gd name="connsiteY7" fmla="*/ 376092 h 1395240"/>
                <a:gd name="connsiteX8" fmla="*/ 376092 w 1163895"/>
                <a:gd name="connsiteY8" fmla="*/ 569245 h 1395240"/>
                <a:gd name="connsiteX9" fmla="*/ 376092 w 1163895"/>
                <a:gd name="connsiteY9" fmla="*/ 1395240 h 1395240"/>
                <a:gd name="connsiteX10" fmla="*/ 0 w 1163895"/>
                <a:gd name="connsiteY10" fmla="*/ 1395240 h 1395240"/>
                <a:gd name="connsiteX11" fmla="*/ 0 w 1163895"/>
                <a:gd name="connsiteY11" fmla="*/ 569245 h 1395240"/>
                <a:gd name="connsiteX12" fmla="*/ 569245 w 1163895"/>
                <a:gd name="connsiteY12" fmla="*/ 0 h 1395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63895" h="1395240">
                  <a:moveTo>
                    <a:pt x="569245" y="0"/>
                  </a:moveTo>
                  <a:lnTo>
                    <a:pt x="594650" y="0"/>
                  </a:lnTo>
                  <a:cubicBezTo>
                    <a:pt x="909035" y="0"/>
                    <a:pt x="1163895" y="254860"/>
                    <a:pt x="1163895" y="569245"/>
                  </a:cubicBezTo>
                  <a:lnTo>
                    <a:pt x="1163895" y="1395240"/>
                  </a:lnTo>
                  <a:lnTo>
                    <a:pt x="787803" y="1395240"/>
                  </a:lnTo>
                  <a:lnTo>
                    <a:pt x="787803" y="569245"/>
                  </a:lnTo>
                  <a:cubicBezTo>
                    <a:pt x="787803" y="462570"/>
                    <a:pt x="701325" y="376092"/>
                    <a:pt x="594650" y="376092"/>
                  </a:cubicBezTo>
                  <a:lnTo>
                    <a:pt x="569245" y="376092"/>
                  </a:lnTo>
                  <a:cubicBezTo>
                    <a:pt x="462570" y="376092"/>
                    <a:pt x="376092" y="462570"/>
                    <a:pt x="376092" y="569245"/>
                  </a:cubicBezTo>
                  <a:lnTo>
                    <a:pt x="376092" y="1395240"/>
                  </a:lnTo>
                  <a:lnTo>
                    <a:pt x="0" y="1395240"/>
                  </a:lnTo>
                  <a:lnTo>
                    <a:pt x="0" y="569245"/>
                  </a:lnTo>
                  <a:cubicBezTo>
                    <a:pt x="0" y="254860"/>
                    <a:pt x="254860" y="0"/>
                    <a:pt x="569245" y="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37413C5B-50AE-4011-B4F7-E88B38A08ADB}"/>
                </a:ext>
              </a:extLst>
            </p:cNvPr>
            <p:cNvSpPr/>
            <p:nvPr/>
          </p:nvSpPr>
          <p:spPr>
            <a:xfrm>
              <a:off x="6549383" y="4808046"/>
              <a:ext cx="45719" cy="83787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5D9BCEFE-0E26-4F87-8ECE-5A3413B81B37}"/>
                </a:ext>
              </a:extLst>
            </p:cNvPr>
            <p:cNvSpPr txBox="1"/>
            <p:nvPr/>
          </p:nvSpPr>
          <p:spPr>
            <a:xfrm>
              <a:off x="6352046" y="5696296"/>
              <a:ext cx="440393" cy="132988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dirty="0"/>
                <a:t>GOAL</a:t>
              </a:r>
              <a:endParaRPr lang="ja-JP" altLang="en-US" sz="2000" dirty="0"/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BCFD15F5-97F4-4306-BE0B-EE32D5A2C574}"/>
              </a:ext>
            </a:extLst>
          </p:cNvPr>
          <p:cNvGrpSpPr/>
          <p:nvPr/>
        </p:nvGrpSpPr>
        <p:grpSpPr>
          <a:xfrm rot="20700000">
            <a:off x="3680533" y="1497280"/>
            <a:ext cx="1296036" cy="216750"/>
            <a:chOff x="5127649" y="1377204"/>
            <a:chExt cx="1296036" cy="216750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4B641634-A715-4F13-AC8F-6C05E8503363}"/>
                </a:ext>
              </a:extLst>
            </p:cNvPr>
            <p:cNvCxnSpPr>
              <a:cxnSpLocks/>
            </p:cNvCxnSpPr>
            <p:nvPr/>
          </p:nvCxnSpPr>
          <p:spPr>
            <a:xfrm>
              <a:off x="5763576" y="1484256"/>
              <a:ext cx="660109" cy="0"/>
            </a:xfrm>
            <a:prstGeom prst="straightConnector1">
              <a:avLst/>
            </a:prstGeom>
            <a:ln w="63500">
              <a:solidFill>
                <a:srgbClr val="00B05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616439AD-7307-4104-91A3-4B99FB3F68D3}"/>
                </a:ext>
              </a:extLst>
            </p:cNvPr>
            <p:cNvSpPr txBox="1"/>
            <p:nvPr/>
          </p:nvSpPr>
          <p:spPr>
            <a:xfrm>
              <a:off x="5127649" y="1377204"/>
              <a:ext cx="546100" cy="216750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ja-JP" altLang="en-US" sz="2000" dirty="0">
                  <a:solidFill>
                    <a:srgbClr val="00B050"/>
                  </a:solidFill>
                  <a:latin typeface="Impact" panose="020B0806030902050204" pitchFamily="34" charset="0"/>
                </a:rPr>
                <a:t>右回り</a:t>
              </a: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7CE0ACAC-2886-432A-8E29-6A7B92544631}"/>
              </a:ext>
            </a:extLst>
          </p:cNvPr>
          <p:cNvGrpSpPr/>
          <p:nvPr/>
        </p:nvGrpSpPr>
        <p:grpSpPr>
          <a:xfrm>
            <a:off x="3788531" y="2993476"/>
            <a:ext cx="2492990" cy="1034723"/>
            <a:chOff x="3303327" y="2923442"/>
            <a:chExt cx="2492990" cy="1034723"/>
          </a:xfrm>
        </p:grpSpPr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24512D22-FA2A-43EC-9209-B0EF46432B75}"/>
                </a:ext>
              </a:extLst>
            </p:cNvPr>
            <p:cNvSpPr txBox="1"/>
            <p:nvPr/>
          </p:nvSpPr>
          <p:spPr>
            <a:xfrm>
              <a:off x="3303327" y="2923442"/>
              <a:ext cx="24929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3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阪神競馬場</a:t>
              </a:r>
              <a:endParaRPr lang="en-US" altLang="ja-JP" sz="48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F0E723F6-9B7C-4F5B-8DC4-160D28A73A06}"/>
                </a:ext>
              </a:extLst>
            </p:cNvPr>
            <p:cNvSpPr txBox="1"/>
            <p:nvPr/>
          </p:nvSpPr>
          <p:spPr>
            <a:xfrm>
              <a:off x="3559806" y="3434945"/>
              <a:ext cx="19800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主要コース</a:t>
              </a:r>
              <a:endPara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D0AC8FE9-4436-425E-9B63-A54710AF4532}"/>
              </a:ext>
            </a:extLst>
          </p:cNvPr>
          <p:cNvGrpSpPr/>
          <p:nvPr/>
        </p:nvGrpSpPr>
        <p:grpSpPr>
          <a:xfrm>
            <a:off x="6655288" y="4075086"/>
            <a:ext cx="476251" cy="377825"/>
            <a:chOff x="4076746" y="1831975"/>
            <a:chExt cx="476251" cy="377825"/>
          </a:xfrm>
        </p:grpSpPr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EA2ABCEE-EE00-45D6-A54F-488DE02C3D31}"/>
                </a:ext>
              </a:extLst>
            </p:cNvPr>
            <p:cNvCxnSpPr>
              <a:cxnSpLocks/>
            </p:cNvCxnSpPr>
            <p:nvPr/>
          </p:nvCxnSpPr>
          <p:spPr>
            <a:xfrm>
              <a:off x="4552996" y="1831975"/>
              <a:ext cx="0" cy="377825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矢印コネクタ 26">
              <a:extLst>
                <a:ext uri="{FF2B5EF4-FFF2-40B4-BE49-F238E27FC236}">
                  <a16:creationId xmlns:a16="http://schemas.microsoft.com/office/drawing/2014/main" id="{7E7751F9-CC07-46CA-A537-8A5679A776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6746" y="2065020"/>
              <a:ext cx="47625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8D84BC81-C92B-4E0F-BDC1-95B8479EEB5B}"/>
                </a:ext>
              </a:extLst>
            </p:cNvPr>
            <p:cNvSpPr txBox="1"/>
            <p:nvPr/>
          </p:nvSpPr>
          <p:spPr>
            <a:xfrm>
              <a:off x="4173879" y="1894240"/>
              <a:ext cx="290830" cy="123185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b="0" dirty="0">
                  <a:latin typeface="Impact" panose="020B0806030902050204" pitchFamily="34" charset="0"/>
                </a:rPr>
                <a:t>D2000</a:t>
              </a:r>
              <a:endParaRPr lang="ja-JP" altLang="en-US" sz="2000" b="0" dirty="0">
                <a:latin typeface="Impact" panose="020B0806030902050204" pitchFamily="34" charset="0"/>
              </a:endParaRP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732B871D-98AD-4B88-BD2F-663280399BC6}"/>
              </a:ext>
            </a:extLst>
          </p:cNvPr>
          <p:cNvGrpSpPr/>
          <p:nvPr/>
        </p:nvGrpSpPr>
        <p:grpSpPr>
          <a:xfrm rot="20545424">
            <a:off x="2045078" y="2559876"/>
            <a:ext cx="476251" cy="445873"/>
            <a:chOff x="3915725" y="4808949"/>
            <a:chExt cx="476251" cy="445873"/>
          </a:xfrm>
        </p:grpSpPr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CEDDFB25-BF04-48FE-8D7E-F83FD1CF1A96}"/>
                </a:ext>
              </a:extLst>
            </p:cNvPr>
            <p:cNvGrpSpPr/>
            <p:nvPr/>
          </p:nvGrpSpPr>
          <p:grpSpPr>
            <a:xfrm flipH="1">
              <a:off x="3915725" y="4894287"/>
              <a:ext cx="476251" cy="360535"/>
              <a:chOff x="4667250" y="3897140"/>
              <a:chExt cx="476251" cy="360535"/>
            </a:xfrm>
          </p:grpSpPr>
          <p:cxnSp>
            <p:nvCxnSpPr>
              <p:cNvPr id="32" name="直線コネクタ 31">
                <a:extLst>
                  <a:ext uri="{FF2B5EF4-FFF2-40B4-BE49-F238E27FC236}">
                    <a16:creationId xmlns:a16="http://schemas.microsoft.com/office/drawing/2014/main" id="{BDEBB6FA-9697-46F3-B17C-1BB9AC41E9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43500" y="3897140"/>
                <a:ext cx="0" cy="360535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>
                <a:extLst>
                  <a:ext uri="{FF2B5EF4-FFF2-40B4-BE49-F238E27FC236}">
                    <a16:creationId xmlns:a16="http://schemas.microsoft.com/office/drawing/2014/main" id="{2B070238-FFEC-4D06-8895-04C4F0E0110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67250" y="4112895"/>
                <a:ext cx="476251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54148BBD-8828-422A-AF64-7CC3DF6BBD73}"/>
                </a:ext>
              </a:extLst>
            </p:cNvPr>
            <p:cNvSpPr txBox="1"/>
            <p:nvPr/>
          </p:nvSpPr>
          <p:spPr>
            <a:xfrm>
              <a:off x="4002421" y="4949763"/>
              <a:ext cx="388423" cy="123185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b="0" dirty="0">
                  <a:latin typeface="Impact" panose="020B0806030902050204" pitchFamily="34" charset="0"/>
                </a:rPr>
                <a:t>1400</a:t>
              </a:r>
              <a:r>
                <a:rPr lang="ja-JP" altLang="en-US" sz="1600" dirty="0">
                  <a:latin typeface="Impact" panose="020B0806030902050204" pitchFamily="34" charset="0"/>
                </a:rPr>
                <a:t>内</a:t>
              </a:r>
              <a:endParaRPr lang="ja-JP" altLang="en-US" sz="2000" b="0" dirty="0">
                <a:latin typeface="Impact" panose="020B0806030902050204" pitchFamily="34" charset="0"/>
              </a:endParaRP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1B36A719-20C0-4778-906C-ED0C89465DDA}"/>
                </a:ext>
              </a:extLst>
            </p:cNvPr>
            <p:cNvSpPr txBox="1"/>
            <p:nvPr/>
          </p:nvSpPr>
          <p:spPr>
            <a:xfrm>
              <a:off x="4003529" y="4808949"/>
              <a:ext cx="388424" cy="123185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b="0" dirty="0">
                  <a:latin typeface="Impact" panose="020B0806030902050204" pitchFamily="34" charset="0"/>
                </a:rPr>
                <a:t>1800</a:t>
              </a:r>
              <a:r>
                <a:rPr lang="ja-JP" altLang="en-US" sz="1600" dirty="0">
                  <a:latin typeface="Impact" panose="020B0806030902050204" pitchFamily="34" charset="0"/>
                </a:rPr>
                <a:t>外</a:t>
              </a:r>
              <a:endParaRPr lang="ja-JP" altLang="en-US" sz="2000" dirty="0">
                <a:latin typeface="Impact" panose="020B0806030902050204" pitchFamily="34" charset="0"/>
              </a:endParaRPr>
            </a:p>
          </p:txBody>
        </p: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DCBBC43E-531C-40D6-9B01-31058FA80BAF}"/>
              </a:ext>
            </a:extLst>
          </p:cNvPr>
          <p:cNvGrpSpPr/>
          <p:nvPr/>
        </p:nvGrpSpPr>
        <p:grpSpPr>
          <a:xfrm rot="20545424">
            <a:off x="1619814" y="3243297"/>
            <a:ext cx="476251" cy="360535"/>
            <a:chOff x="3915725" y="4894287"/>
            <a:chExt cx="476251" cy="360535"/>
          </a:xfrm>
        </p:grpSpPr>
        <p:grpSp>
          <p:nvGrpSpPr>
            <p:cNvPr id="52" name="グループ化 51">
              <a:extLst>
                <a:ext uri="{FF2B5EF4-FFF2-40B4-BE49-F238E27FC236}">
                  <a16:creationId xmlns:a16="http://schemas.microsoft.com/office/drawing/2014/main" id="{A7460EFF-0C97-4056-9D02-EBC82E5E943C}"/>
                </a:ext>
              </a:extLst>
            </p:cNvPr>
            <p:cNvGrpSpPr/>
            <p:nvPr/>
          </p:nvGrpSpPr>
          <p:grpSpPr>
            <a:xfrm flipH="1">
              <a:off x="3915725" y="4894287"/>
              <a:ext cx="476251" cy="360535"/>
              <a:chOff x="4667250" y="3897140"/>
              <a:chExt cx="476251" cy="360535"/>
            </a:xfrm>
          </p:grpSpPr>
          <p:cxnSp>
            <p:nvCxnSpPr>
              <p:cNvPr id="55" name="直線コネクタ 54">
                <a:extLst>
                  <a:ext uri="{FF2B5EF4-FFF2-40B4-BE49-F238E27FC236}">
                    <a16:creationId xmlns:a16="http://schemas.microsoft.com/office/drawing/2014/main" id="{A276D0CF-E77A-4AC2-91F5-9DAE425009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43500" y="3897140"/>
                <a:ext cx="0" cy="360535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矢印コネクタ 55">
                <a:extLst>
                  <a:ext uri="{FF2B5EF4-FFF2-40B4-BE49-F238E27FC236}">
                    <a16:creationId xmlns:a16="http://schemas.microsoft.com/office/drawing/2014/main" id="{0ABBC3CF-CF63-4C84-912D-083BBF6E20A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67250" y="4112895"/>
                <a:ext cx="476251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BCBB4D5B-E157-48F2-8109-8656116A69ED}"/>
                </a:ext>
              </a:extLst>
            </p:cNvPr>
            <p:cNvSpPr txBox="1"/>
            <p:nvPr/>
          </p:nvSpPr>
          <p:spPr>
            <a:xfrm>
              <a:off x="4002421" y="4949763"/>
              <a:ext cx="287613" cy="123185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b="0" dirty="0">
                  <a:latin typeface="Impact" panose="020B0806030902050204" pitchFamily="34" charset="0"/>
                </a:rPr>
                <a:t>D1400</a:t>
              </a:r>
              <a:endParaRPr lang="ja-JP" altLang="en-US" sz="2000" b="0" dirty="0">
                <a:latin typeface="Impact" panose="020B0806030902050204" pitchFamily="34" charset="0"/>
              </a:endParaRPr>
            </a:p>
          </p:txBody>
        </p: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FC8365C6-1784-4D82-A03B-EBF47CBC88DE}"/>
              </a:ext>
            </a:extLst>
          </p:cNvPr>
          <p:cNvGrpSpPr/>
          <p:nvPr/>
        </p:nvGrpSpPr>
        <p:grpSpPr>
          <a:xfrm rot="20545424">
            <a:off x="2624872" y="2433592"/>
            <a:ext cx="476251" cy="360535"/>
            <a:chOff x="3915725" y="4894287"/>
            <a:chExt cx="476251" cy="360535"/>
          </a:xfrm>
        </p:grpSpPr>
        <p:grpSp>
          <p:nvGrpSpPr>
            <p:cNvPr id="58" name="グループ化 57">
              <a:extLst>
                <a:ext uri="{FF2B5EF4-FFF2-40B4-BE49-F238E27FC236}">
                  <a16:creationId xmlns:a16="http://schemas.microsoft.com/office/drawing/2014/main" id="{489C1B3F-A9E3-4F4D-99C7-1C84E4304451}"/>
                </a:ext>
              </a:extLst>
            </p:cNvPr>
            <p:cNvGrpSpPr/>
            <p:nvPr/>
          </p:nvGrpSpPr>
          <p:grpSpPr>
            <a:xfrm flipH="1">
              <a:off x="3915725" y="4894287"/>
              <a:ext cx="476251" cy="360535"/>
              <a:chOff x="4667250" y="3897140"/>
              <a:chExt cx="476251" cy="360535"/>
            </a:xfrm>
          </p:grpSpPr>
          <p:cxnSp>
            <p:nvCxnSpPr>
              <p:cNvPr id="61" name="直線コネクタ 60">
                <a:extLst>
                  <a:ext uri="{FF2B5EF4-FFF2-40B4-BE49-F238E27FC236}">
                    <a16:creationId xmlns:a16="http://schemas.microsoft.com/office/drawing/2014/main" id="{2BF8BDCB-0577-4D24-8FA2-50E93CF4772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43500" y="3897140"/>
                <a:ext cx="0" cy="360535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矢印コネクタ 61">
                <a:extLst>
                  <a:ext uri="{FF2B5EF4-FFF2-40B4-BE49-F238E27FC236}">
                    <a16:creationId xmlns:a16="http://schemas.microsoft.com/office/drawing/2014/main" id="{CB38CD0D-AADB-4ED2-A2BC-BC5FC7ED58B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67250" y="4112895"/>
                <a:ext cx="476251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8129CA55-A4C4-4FA8-ADC1-FEE82D6C1CDC}"/>
                </a:ext>
              </a:extLst>
            </p:cNvPr>
            <p:cNvSpPr txBox="1"/>
            <p:nvPr/>
          </p:nvSpPr>
          <p:spPr>
            <a:xfrm>
              <a:off x="4002421" y="4949763"/>
              <a:ext cx="388423" cy="123185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b="0" dirty="0">
                  <a:latin typeface="Impact" panose="020B0806030902050204" pitchFamily="34" charset="0"/>
                </a:rPr>
                <a:t>3000</a:t>
              </a:r>
              <a:r>
                <a:rPr lang="ja-JP" altLang="en-US" sz="1600" dirty="0">
                  <a:latin typeface="Impact" panose="020B0806030902050204" pitchFamily="34" charset="0"/>
                </a:rPr>
                <a:t>内</a:t>
              </a:r>
              <a:endParaRPr lang="ja-JP" altLang="en-US" sz="2000" b="0" dirty="0">
                <a:latin typeface="Impact" panose="020B0806030902050204" pitchFamily="34" charset="0"/>
              </a:endParaRPr>
            </a:p>
          </p:txBody>
        </p:sp>
      </p:grp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868E45BF-8706-4BFD-8FE1-4C79F8FA1795}"/>
              </a:ext>
            </a:extLst>
          </p:cNvPr>
          <p:cNvGrpSpPr/>
          <p:nvPr/>
        </p:nvGrpSpPr>
        <p:grpSpPr>
          <a:xfrm rot="20545424">
            <a:off x="3216582" y="2162557"/>
            <a:ext cx="476251" cy="445873"/>
            <a:chOff x="3915725" y="4808949"/>
            <a:chExt cx="476251" cy="445873"/>
          </a:xfrm>
        </p:grpSpPr>
        <p:grpSp>
          <p:nvGrpSpPr>
            <p:cNvPr id="64" name="グループ化 63">
              <a:extLst>
                <a:ext uri="{FF2B5EF4-FFF2-40B4-BE49-F238E27FC236}">
                  <a16:creationId xmlns:a16="http://schemas.microsoft.com/office/drawing/2014/main" id="{2F76E89E-A28A-45FC-9F9F-020C5C04F176}"/>
                </a:ext>
              </a:extLst>
            </p:cNvPr>
            <p:cNvGrpSpPr/>
            <p:nvPr/>
          </p:nvGrpSpPr>
          <p:grpSpPr>
            <a:xfrm flipH="1">
              <a:off x="3915725" y="4894287"/>
              <a:ext cx="476251" cy="360535"/>
              <a:chOff x="4667250" y="3897140"/>
              <a:chExt cx="476251" cy="360535"/>
            </a:xfrm>
          </p:grpSpPr>
          <p:cxnSp>
            <p:nvCxnSpPr>
              <p:cNvPr id="67" name="直線コネクタ 66">
                <a:extLst>
                  <a:ext uri="{FF2B5EF4-FFF2-40B4-BE49-F238E27FC236}">
                    <a16:creationId xmlns:a16="http://schemas.microsoft.com/office/drawing/2014/main" id="{44CB3AC4-4190-4FC4-95EC-C882E8DC97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43500" y="3897140"/>
                <a:ext cx="0" cy="360535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矢印コネクタ 67">
                <a:extLst>
                  <a:ext uri="{FF2B5EF4-FFF2-40B4-BE49-F238E27FC236}">
                    <a16:creationId xmlns:a16="http://schemas.microsoft.com/office/drawing/2014/main" id="{8E630035-1641-44BA-8E8F-18650B3D67C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67250" y="4112895"/>
                <a:ext cx="476251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E0C6A960-C59F-40BA-93B5-D8A9A2CA9A15}"/>
                </a:ext>
              </a:extLst>
            </p:cNvPr>
            <p:cNvSpPr txBox="1"/>
            <p:nvPr/>
          </p:nvSpPr>
          <p:spPr>
            <a:xfrm>
              <a:off x="4002421" y="4949763"/>
              <a:ext cx="388423" cy="123185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b="0" dirty="0">
                  <a:latin typeface="Impact" panose="020B0806030902050204" pitchFamily="34" charset="0"/>
                </a:rPr>
                <a:t>1200</a:t>
              </a:r>
              <a:r>
                <a:rPr lang="ja-JP" altLang="en-US" sz="1600" dirty="0">
                  <a:latin typeface="Impact" panose="020B0806030902050204" pitchFamily="34" charset="0"/>
                </a:rPr>
                <a:t>内</a:t>
              </a:r>
              <a:endParaRPr lang="ja-JP" altLang="en-US" sz="2000" b="0" dirty="0">
                <a:latin typeface="Impact" panose="020B0806030902050204" pitchFamily="34" charset="0"/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513F8890-866A-4328-8A37-8B6554869641}"/>
                </a:ext>
              </a:extLst>
            </p:cNvPr>
            <p:cNvSpPr txBox="1"/>
            <p:nvPr/>
          </p:nvSpPr>
          <p:spPr>
            <a:xfrm>
              <a:off x="4003529" y="4808949"/>
              <a:ext cx="388424" cy="123185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b="0" dirty="0">
                  <a:latin typeface="Impact" panose="020B0806030902050204" pitchFamily="34" charset="0"/>
                </a:rPr>
                <a:t>1600</a:t>
              </a:r>
              <a:r>
                <a:rPr lang="ja-JP" altLang="en-US" sz="1600" dirty="0">
                  <a:latin typeface="Impact" panose="020B0806030902050204" pitchFamily="34" charset="0"/>
                </a:rPr>
                <a:t>外</a:t>
              </a:r>
              <a:endParaRPr lang="ja-JP" altLang="en-US" sz="2000" dirty="0">
                <a:latin typeface="Impact" panose="020B0806030902050204" pitchFamily="34" charset="0"/>
              </a:endParaRPr>
            </a:p>
          </p:txBody>
        </p:sp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C3EDB48A-D149-4500-A19C-F52862DCBED9}"/>
              </a:ext>
            </a:extLst>
          </p:cNvPr>
          <p:cNvGrpSpPr/>
          <p:nvPr/>
        </p:nvGrpSpPr>
        <p:grpSpPr>
          <a:xfrm>
            <a:off x="5444989" y="4466144"/>
            <a:ext cx="476251" cy="426714"/>
            <a:chOff x="4076746" y="1783086"/>
            <a:chExt cx="476251" cy="426714"/>
          </a:xfrm>
        </p:grpSpPr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1C07DF02-8C3E-456C-A5FB-099591F8A9C4}"/>
                </a:ext>
              </a:extLst>
            </p:cNvPr>
            <p:cNvCxnSpPr>
              <a:cxnSpLocks/>
            </p:cNvCxnSpPr>
            <p:nvPr/>
          </p:nvCxnSpPr>
          <p:spPr>
            <a:xfrm>
              <a:off x="4552996" y="1831975"/>
              <a:ext cx="0" cy="377825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矢印コネクタ 74">
              <a:extLst>
                <a:ext uri="{FF2B5EF4-FFF2-40B4-BE49-F238E27FC236}">
                  <a16:creationId xmlns:a16="http://schemas.microsoft.com/office/drawing/2014/main" id="{4B3A6B03-6B30-46AC-8E32-76FBA270C2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6746" y="2104632"/>
              <a:ext cx="47625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B6954BDC-FE48-4EBF-89B3-BE26632075CB}"/>
                </a:ext>
              </a:extLst>
            </p:cNvPr>
            <p:cNvSpPr txBox="1"/>
            <p:nvPr/>
          </p:nvSpPr>
          <p:spPr>
            <a:xfrm>
              <a:off x="4173878" y="1940248"/>
              <a:ext cx="349091" cy="123185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b="0" dirty="0">
                  <a:latin typeface="Impact" panose="020B0806030902050204" pitchFamily="34" charset="0"/>
                </a:rPr>
                <a:t>2400</a:t>
              </a:r>
              <a:r>
                <a:rPr lang="ja-JP" altLang="en-US" sz="1800" dirty="0">
                  <a:latin typeface="Impact" panose="020B0806030902050204" pitchFamily="34" charset="0"/>
                </a:rPr>
                <a:t>外</a:t>
              </a:r>
              <a:endParaRPr lang="ja-JP" altLang="en-US" sz="2000" dirty="0">
                <a:latin typeface="Impact" panose="020B0806030902050204" pitchFamily="34" charset="0"/>
              </a:endParaRPr>
            </a:p>
          </p:txBody>
        </p:sp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0AD4247A-CE13-4B1D-9FB2-E547CCE5B271}"/>
                </a:ext>
              </a:extLst>
            </p:cNvPr>
            <p:cNvSpPr txBox="1"/>
            <p:nvPr/>
          </p:nvSpPr>
          <p:spPr>
            <a:xfrm>
              <a:off x="4173878" y="1783086"/>
              <a:ext cx="349091" cy="123185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b="0" dirty="0">
                  <a:latin typeface="Impact" panose="020B0806030902050204" pitchFamily="34" charset="0"/>
                </a:rPr>
                <a:t>2000</a:t>
              </a:r>
              <a:r>
                <a:rPr lang="ja-JP" altLang="en-US" sz="1600" dirty="0">
                  <a:latin typeface="Impact" panose="020B0806030902050204" pitchFamily="34" charset="0"/>
                </a:rPr>
                <a:t>内</a:t>
              </a:r>
              <a:endParaRPr lang="ja-JP" altLang="en-US" sz="2000" dirty="0">
                <a:latin typeface="Impact" panose="020B0806030902050204" pitchFamily="34" charset="0"/>
              </a:endParaRPr>
            </a:p>
          </p:txBody>
        </p:sp>
      </p:grp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958630DE-4E66-4C0F-81C8-020D98229896}"/>
              </a:ext>
            </a:extLst>
          </p:cNvPr>
          <p:cNvGrpSpPr/>
          <p:nvPr/>
        </p:nvGrpSpPr>
        <p:grpSpPr>
          <a:xfrm>
            <a:off x="5065426" y="4083713"/>
            <a:ext cx="476251" cy="377825"/>
            <a:chOff x="4076746" y="1831975"/>
            <a:chExt cx="476251" cy="377825"/>
          </a:xfrm>
        </p:grpSpPr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0301FABB-0F68-46D4-8FB1-DBEC29C8EC69}"/>
                </a:ext>
              </a:extLst>
            </p:cNvPr>
            <p:cNvCxnSpPr>
              <a:cxnSpLocks/>
            </p:cNvCxnSpPr>
            <p:nvPr/>
          </p:nvCxnSpPr>
          <p:spPr>
            <a:xfrm>
              <a:off x="4552996" y="1831975"/>
              <a:ext cx="0" cy="377825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矢印コネクタ 78">
              <a:extLst>
                <a:ext uri="{FF2B5EF4-FFF2-40B4-BE49-F238E27FC236}">
                  <a16:creationId xmlns:a16="http://schemas.microsoft.com/office/drawing/2014/main" id="{980C52C2-76A6-4331-B5D4-AB82B821CE5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6746" y="2065020"/>
              <a:ext cx="47625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14100D3B-834F-441E-96AB-00BC79C8A829}"/>
                </a:ext>
              </a:extLst>
            </p:cNvPr>
            <p:cNvSpPr txBox="1"/>
            <p:nvPr/>
          </p:nvSpPr>
          <p:spPr>
            <a:xfrm>
              <a:off x="4173879" y="1894240"/>
              <a:ext cx="290830" cy="123185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b="0" dirty="0">
                  <a:latin typeface="Impact" panose="020B0806030902050204" pitchFamily="34" charset="0"/>
                </a:rPr>
                <a:t>D1800</a:t>
              </a:r>
              <a:endParaRPr lang="ja-JP" altLang="en-US" sz="2000" b="0" dirty="0">
                <a:latin typeface="Impact" panose="020B0806030902050204" pitchFamily="34" charset="0"/>
              </a:endParaRPr>
            </a:p>
          </p:txBody>
        </p:sp>
      </p:grp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44BC11FA-BBC5-4194-9534-8B61745954CF}"/>
              </a:ext>
            </a:extLst>
          </p:cNvPr>
          <p:cNvGrpSpPr/>
          <p:nvPr/>
        </p:nvGrpSpPr>
        <p:grpSpPr>
          <a:xfrm rot="20545424">
            <a:off x="3042215" y="2811496"/>
            <a:ext cx="476251" cy="360535"/>
            <a:chOff x="3915725" y="4894287"/>
            <a:chExt cx="476251" cy="360535"/>
          </a:xfrm>
        </p:grpSpPr>
        <p:grpSp>
          <p:nvGrpSpPr>
            <p:cNvPr id="82" name="グループ化 81">
              <a:extLst>
                <a:ext uri="{FF2B5EF4-FFF2-40B4-BE49-F238E27FC236}">
                  <a16:creationId xmlns:a16="http://schemas.microsoft.com/office/drawing/2014/main" id="{5392E0B9-F0F0-4044-9E64-42B7F06A8524}"/>
                </a:ext>
              </a:extLst>
            </p:cNvPr>
            <p:cNvGrpSpPr/>
            <p:nvPr/>
          </p:nvGrpSpPr>
          <p:grpSpPr>
            <a:xfrm flipH="1">
              <a:off x="3915725" y="4894287"/>
              <a:ext cx="476251" cy="360535"/>
              <a:chOff x="4667250" y="3897140"/>
              <a:chExt cx="476251" cy="360535"/>
            </a:xfrm>
          </p:grpSpPr>
          <p:cxnSp>
            <p:nvCxnSpPr>
              <p:cNvPr id="84" name="直線コネクタ 83">
                <a:extLst>
                  <a:ext uri="{FF2B5EF4-FFF2-40B4-BE49-F238E27FC236}">
                    <a16:creationId xmlns:a16="http://schemas.microsoft.com/office/drawing/2014/main" id="{ECEE6E33-7BA4-4A09-A6EF-644091A65D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43500" y="3897140"/>
                <a:ext cx="0" cy="360535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矢印コネクタ 84">
                <a:extLst>
                  <a:ext uri="{FF2B5EF4-FFF2-40B4-BE49-F238E27FC236}">
                    <a16:creationId xmlns:a16="http://schemas.microsoft.com/office/drawing/2014/main" id="{C29299DA-F259-44CD-ACF3-9FCDF4991DA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67250" y="4112895"/>
                <a:ext cx="476251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671F3F04-77A9-4930-9F31-E5395FADE277}"/>
                </a:ext>
              </a:extLst>
            </p:cNvPr>
            <p:cNvSpPr txBox="1"/>
            <p:nvPr/>
          </p:nvSpPr>
          <p:spPr>
            <a:xfrm>
              <a:off x="4002421" y="4949763"/>
              <a:ext cx="287613" cy="123185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b="0" dirty="0">
                  <a:latin typeface="Impact" panose="020B0806030902050204" pitchFamily="34" charset="0"/>
                </a:rPr>
                <a:t>D1200</a:t>
              </a:r>
              <a:endParaRPr lang="ja-JP" altLang="en-US" sz="2000" b="0" dirty="0">
                <a:latin typeface="Impact" panose="020B0806030902050204" pitchFamily="34" charset="0"/>
              </a:endParaRPr>
            </a:p>
          </p:txBody>
        </p: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7198BA6-00BC-475A-8EB9-4126EA314907}"/>
              </a:ext>
            </a:extLst>
          </p:cNvPr>
          <p:cNvGrpSpPr/>
          <p:nvPr/>
        </p:nvGrpSpPr>
        <p:grpSpPr>
          <a:xfrm rot="20545424">
            <a:off x="4664217" y="1826925"/>
            <a:ext cx="476251" cy="360535"/>
            <a:chOff x="3915725" y="4894287"/>
            <a:chExt cx="476251" cy="360535"/>
          </a:xfrm>
        </p:grpSpPr>
        <p:grpSp>
          <p:nvGrpSpPr>
            <p:cNvPr id="87" name="グループ化 86">
              <a:extLst>
                <a:ext uri="{FF2B5EF4-FFF2-40B4-BE49-F238E27FC236}">
                  <a16:creationId xmlns:a16="http://schemas.microsoft.com/office/drawing/2014/main" id="{8BCC7B49-EC5A-48BB-BD84-4D4CC2CC0D80}"/>
                </a:ext>
              </a:extLst>
            </p:cNvPr>
            <p:cNvGrpSpPr/>
            <p:nvPr/>
          </p:nvGrpSpPr>
          <p:grpSpPr>
            <a:xfrm flipH="1">
              <a:off x="3915725" y="4894287"/>
              <a:ext cx="476251" cy="360535"/>
              <a:chOff x="4667250" y="3897140"/>
              <a:chExt cx="476251" cy="360535"/>
            </a:xfrm>
          </p:grpSpPr>
          <p:cxnSp>
            <p:nvCxnSpPr>
              <p:cNvPr id="90" name="直線コネクタ 89">
                <a:extLst>
                  <a:ext uri="{FF2B5EF4-FFF2-40B4-BE49-F238E27FC236}">
                    <a16:creationId xmlns:a16="http://schemas.microsoft.com/office/drawing/2014/main" id="{F8F5B9E5-893C-49EA-BADF-2686A56089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43500" y="3897140"/>
                <a:ext cx="0" cy="360535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矢印コネクタ 90">
                <a:extLst>
                  <a:ext uri="{FF2B5EF4-FFF2-40B4-BE49-F238E27FC236}">
                    <a16:creationId xmlns:a16="http://schemas.microsoft.com/office/drawing/2014/main" id="{D690AAE6-A8AE-4C76-A224-1312E8B301A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67250" y="4112895"/>
                <a:ext cx="476251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43DB2F50-5288-4181-853E-71AE6D215908}"/>
                </a:ext>
              </a:extLst>
            </p:cNvPr>
            <p:cNvSpPr txBox="1"/>
            <p:nvPr/>
          </p:nvSpPr>
          <p:spPr>
            <a:xfrm>
              <a:off x="4002421" y="4949763"/>
              <a:ext cx="388423" cy="123185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b="0" dirty="0">
                  <a:latin typeface="Impact" panose="020B0806030902050204" pitchFamily="34" charset="0"/>
                </a:rPr>
                <a:t>1400</a:t>
              </a:r>
              <a:r>
                <a:rPr lang="ja-JP" altLang="en-US" sz="1600" dirty="0">
                  <a:latin typeface="Impact" panose="020B0806030902050204" pitchFamily="34" charset="0"/>
                </a:rPr>
                <a:t>外</a:t>
              </a:r>
              <a:endParaRPr lang="ja-JP" altLang="en-US" sz="2000" b="0" dirty="0">
                <a:latin typeface="Impact" panose="020B0806030902050204" pitchFamily="34" charset="0"/>
              </a:endParaRPr>
            </a:p>
          </p:txBody>
        </p:sp>
      </p:grpSp>
      <p:grpSp>
        <p:nvGrpSpPr>
          <p:cNvPr id="103" name="グループ化 102">
            <a:extLst>
              <a:ext uri="{FF2B5EF4-FFF2-40B4-BE49-F238E27FC236}">
                <a16:creationId xmlns:a16="http://schemas.microsoft.com/office/drawing/2014/main" id="{7D13F05D-4B35-4252-9848-1E04E4C916BA}"/>
              </a:ext>
            </a:extLst>
          </p:cNvPr>
          <p:cNvGrpSpPr/>
          <p:nvPr/>
        </p:nvGrpSpPr>
        <p:grpSpPr>
          <a:xfrm>
            <a:off x="6956426" y="4515033"/>
            <a:ext cx="476251" cy="377825"/>
            <a:chOff x="4076746" y="1831975"/>
            <a:chExt cx="476251" cy="377825"/>
          </a:xfrm>
        </p:grpSpPr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BBE5364A-66E8-4C81-AC62-0C2E935D2936}"/>
                </a:ext>
              </a:extLst>
            </p:cNvPr>
            <p:cNvCxnSpPr>
              <a:cxnSpLocks/>
            </p:cNvCxnSpPr>
            <p:nvPr/>
          </p:nvCxnSpPr>
          <p:spPr>
            <a:xfrm>
              <a:off x="4552996" y="1831975"/>
              <a:ext cx="0" cy="377825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矢印コネクタ 104">
              <a:extLst>
                <a:ext uri="{FF2B5EF4-FFF2-40B4-BE49-F238E27FC236}">
                  <a16:creationId xmlns:a16="http://schemas.microsoft.com/office/drawing/2014/main" id="{62CDC6A0-97B6-466C-8ED0-797165049C6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6746" y="2104632"/>
              <a:ext cx="47625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id="{B9C6C6F6-9DF5-46B5-B3CD-2E60BF518A6B}"/>
                </a:ext>
              </a:extLst>
            </p:cNvPr>
            <p:cNvSpPr txBox="1"/>
            <p:nvPr/>
          </p:nvSpPr>
          <p:spPr>
            <a:xfrm>
              <a:off x="4173878" y="1940248"/>
              <a:ext cx="349091" cy="123185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b="0" dirty="0">
                  <a:latin typeface="Impact" panose="020B0806030902050204" pitchFamily="34" charset="0"/>
                </a:rPr>
                <a:t>2200</a:t>
              </a:r>
              <a:r>
                <a:rPr lang="ja-JP" altLang="en-US" sz="1600" dirty="0">
                  <a:latin typeface="Impact" panose="020B0806030902050204" pitchFamily="34" charset="0"/>
                </a:rPr>
                <a:t>内</a:t>
              </a:r>
              <a:endParaRPr lang="ja-JP" altLang="en-US" sz="2000" dirty="0">
                <a:latin typeface="Impact" panose="020B0806030902050204" pitchFamily="34" charset="0"/>
              </a:endParaRPr>
            </a:p>
          </p:txBody>
        </p:sp>
      </p:grp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CD48ADD4-0C4A-4F7D-8301-CADE5C4E5169}"/>
              </a:ext>
            </a:extLst>
          </p:cNvPr>
          <p:cNvSpPr txBox="1"/>
          <p:nvPr/>
        </p:nvSpPr>
        <p:spPr>
          <a:xfrm>
            <a:off x="182475" y="21566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阪神競馬場</a:t>
            </a:r>
          </a:p>
        </p:txBody>
      </p:sp>
    </p:spTree>
    <p:extLst>
      <p:ext uri="{BB962C8B-B14F-4D97-AF65-F5344CB8AC3E}">
        <p14:creationId xmlns:p14="http://schemas.microsoft.com/office/powerpoint/2010/main" val="1752924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08DF88E3-2261-4898-901F-D3433CA3BE94}"/>
              </a:ext>
            </a:extLst>
          </p:cNvPr>
          <p:cNvGrpSpPr/>
          <p:nvPr/>
        </p:nvGrpSpPr>
        <p:grpSpPr>
          <a:xfrm>
            <a:off x="1428750" y="1349360"/>
            <a:ext cx="6972624" cy="3360679"/>
            <a:chOff x="1428750" y="1349360"/>
            <a:chExt cx="6972624" cy="3360679"/>
          </a:xfrm>
        </p:grpSpPr>
        <p:sp>
          <p:nvSpPr>
            <p:cNvPr id="3" name="四角形: 角を丸くする 2">
              <a:extLst>
                <a:ext uri="{FF2B5EF4-FFF2-40B4-BE49-F238E27FC236}">
                  <a16:creationId xmlns:a16="http://schemas.microsoft.com/office/drawing/2014/main" id="{76995761-F36F-47A9-A198-CA248ABFD501}"/>
                </a:ext>
              </a:extLst>
            </p:cNvPr>
            <p:cNvSpPr/>
            <p:nvPr/>
          </p:nvSpPr>
          <p:spPr>
            <a:xfrm>
              <a:off x="2225615" y="1349360"/>
              <a:ext cx="6175759" cy="3360679"/>
            </a:xfrm>
            <a:custGeom>
              <a:avLst/>
              <a:gdLst>
                <a:gd name="connsiteX0" fmla="*/ 0 w 5520906"/>
                <a:gd name="connsiteY0" fmla="*/ 1099868 h 2199736"/>
                <a:gd name="connsiteX1" fmla="*/ 1099868 w 5520906"/>
                <a:gd name="connsiteY1" fmla="*/ 0 h 2199736"/>
                <a:gd name="connsiteX2" fmla="*/ 4421038 w 5520906"/>
                <a:gd name="connsiteY2" fmla="*/ 0 h 2199736"/>
                <a:gd name="connsiteX3" fmla="*/ 5520906 w 5520906"/>
                <a:gd name="connsiteY3" fmla="*/ 1099868 h 2199736"/>
                <a:gd name="connsiteX4" fmla="*/ 5520906 w 5520906"/>
                <a:gd name="connsiteY4" fmla="*/ 1099868 h 2199736"/>
                <a:gd name="connsiteX5" fmla="*/ 4421038 w 5520906"/>
                <a:gd name="connsiteY5" fmla="*/ 2199736 h 2199736"/>
                <a:gd name="connsiteX6" fmla="*/ 1099868 w 5520906"/>
                <a:gd name="connsiteY6" fmla="*/ 2199736 h 2199736"/>
                <a:gd name="connsiteX7" fmla="*/ 0 w 5520906"/>
                <a:gd name="connsiteY7" fmla="*/ 1099868 h 2199736"/>
                <a:gd name="connsiteX0" fmla="*/ 0 w 5520906"/>
                <a:gd name="connsiteY0" fmla="*/ 2287318 h 3387186"/>
                <a:gd name="connsiteX1" fmla="*/ 1099868 w 5520906"/>
                <a:gd name="connsiteY1" fmla="*/ 1187450 h 3387186"/>
                <a:gd name="connsiteX2" fmla="*/ 4859188 w 5520906"/>
                <a:gd name="connsiteY2" fmla="*/ 0 h 3387186"/>
                <a:gd name="connsiteX3" fmla="*/ 5520906 w 5520906"/>
                <a:gd name="connsiteY3" fmla="*/ 2287318 h 3387186"/>
                <a:gd name="connsiteX4" fmla="*/ 5520906 w 5520906"/>
                <a:gd name="connsiteY4" fmla="*/ 2287318 h 3387186"/>
                <a:gd name="connsiteX5" fmla="*/ 4421038 w 5520906"/>
                <a:gd name="connsiteY5" fmla="*/ 3387186 h 3387186"/>
                <a:gd name="connsiteX6" fmla="*/ 1099868 w 5520906"/>
                <a:gd name="connsiteY6" fmla="*/ 3387186 h 3387186"/>
                <a:gd name="connsiteX7" fmla="*/ 0 w 5520906"/>
                <a:gd name="connsiteY7" fmla="*/ 2287318 h 3387186"/>
                <a:gd name="connsiteX0" fmla="*/ 0 w 5520906"/>
                <a:gd name="connsiteY0" fmla="*/ 2287318 h 3387186"/>
                <a:gd name="connsiteX1" fmla="*/ 1099868 w 5520906"/>
                <a:gd name="connsiteY1" fmla="*/ 1187450 h 3387186"/>
                <a:gd name="connsiteX2" fmla="*/ 4859188 w 5520906"/>
                <a:gd name="connsiteY2" fmla="*/ 0 h 3387186"/>
                <a:gd name="connsiteX3" fmla="*/ 5520906 w 5520906"/>
                <a:gd name="connsiteY3" fmla="*/ 2287318 h 3387186"/>
                <a:gd name="connsiteX4" fmla="*/ 5520906 w 5520906"/>
                <a:gd name="connsiteY4" fmla="*/ 2287318 h 3387186"/>
                <a:gd name="connsiteX5" fmla="*/ 4421038 w 5520906"/>
                <a:gd name="connsiteY5" fmla="*/ 3387186 h 3387186"/>
                <a:gd name="connsiteX6" fmla="*/ 1099868 w 5520906"/>
                <a:gd name="connsiteY6" fmla="*/ 3387186 h 3387186"/>
                <a:gd name="connsiteX7" fmla="*/ 0 w 5520906"/>
                <a:gd name="connsiteY7" fmla="*/ 2287318 h 3387186"/>
                <a:gd name="connsiteX0" fmla="*/ 0 w 6098756"/>
                <a:gd name="connsiteY0" fmla="*/ 2287318 h 3387186"/>
                <a:gd name="connsiteX1" fmla="*/ 1099868 w 6098756"/>
                <a:gd name="connsiteY1" fmla="*/ 1187450 h 3387186"/>
                <a:gd name="connsiteX2" fmla="*/ 4859188 w 6098756"/>
                <a:gd name="connsiteY2" fmla="*/ 0 h 3387186"/>
                <a:gd name="connsiteX3" fmla="*/ 5520906 w 6098756"/>
                <a:gd name="connsiteY3" fmla="*/ 2287318 h 3387186"/>
                <a:gd name="connsiteX4" fmla="*/ 6098756 w 6098756"/>
                <a:gd name="connsiteY4" fmla="*/ 1995218 h 3387186"/>
                <a:gd name="connsiteX5" fmla="*/ 4421038 w 6098756"/>
                <a:gd name="connsiteY5" fmla="*/ 3387186 h 3387186"/>
                <a:gd name="connsiteX6" fmla="*/ 1099868 w 6098756"/>
                <a:gd name="connsiteY6" fmla="*/ 3387186 h 3387186"/>
                <a:gd name="connsiteX7" fmla="*/ 0 w 6098756"/>
                <a:gd name="connsiteY7" fmla="*/ 2287318 h 3387186"/>
                <a:gd name="connsiteX0" fmla="*/ 0 w 5520906"/>
                <a:gd name="connsiteY0" fmla="*/ 2287318 h 3387186"/>
                <a:gd name="connsiteX1" fmla="*/ 1099868 w 5520906"/>
                <a:gd name="connsiteY1" fmla="*/ 1187450 h 3387186"/>
                <a:gd name="connsiteX2" fmla="*/ 4859188 w 5520906"/>
                <a:gd name="connsiteY2" fmla="*/ 0 h 3387186"/>
                <a:gd name="connsiteX3" fmla="*/ 5520906 w 5520906"/>
                <a:gd name="connsiteY3" fmla="*/ 2287318 h 3387186"/>
                <a:gd name="connsiteX4" fmla="*/ 4421038 w 5520906"/>
                <a:gd name="connsiteY4" fmla="*/ 3387186 h 3387186"/>
                <a:gd name="connsiteX5" fmla="*/ 1099868 w 5520906"/>
                <a:gd name="connsiteY5" fmla="*/ 3387186 h 3387186"/>
                <a:gd name="connsiteX6" fmla="*/ 0 w 5520906"/>
                <a:gd name="connsiteY6" fmla="*/ 2287318 h 3387186"/>
                <a:gd name="connsiteX0" fmla="*/ 0 w 6174956"/>
                <a:gd name="connsiteY0" fmla="*/ 2287318 h 3387186"/>
                <a:gd name="connsiteX1" fmla="*/ 1099868 w 6174956"/>
                <a:gd name="connsiteY1" fmla="*/ 1187450 h 3387186"/>
                <a:gd name="connsiteX2" fmla="*/ 4859188 w 6174956"/>
                <a:gd name="connsiteY2" fmla="*/ 0 h 3387186"/>
                <a:gd name="connsiteX3" fmla="*/ 6174956 w 6174956"/>
                <a:gd name="connsiteY3" fmla="*/ 1607868 h 3387186"/>
                <a:gd name="connsiteX4" fmla="*/ 4421038 w 6174956"/>
                <a:gd name="connsiteY4" fmla="*/ 3387186 h 3387186"/>
                <a:gd name="connsiteX5" fmla="*/ 1099868 w 6174956"/>
                <a:gd name="connsiteY5" fmla="*/ 3387186 h 3387186"/>
                <a:gd name="connsiteX6" fmla="*/ 0 w 6174956"/>
                <a:gd name="connsiteY6" fmla="*/ 2287318 h 3387186"/>
                <a:gd name="connsiteX0" fmla="*/ 0 w 6175121"/>
                <a:gd name="connsiteY0" fmla="*/ 2287318 h 3387186"/>
                <a:gd name="connsiteX1" fmla="*/ 1099868 w 6175121"/>
                <a:gd name="connsiteY1" fmla="*/ 1187450 h 3387186"/>
                <a:gd name="connsiteX2" fmla="*/ 4859188 w 6175121"/>
                <a:gd name="connsiteY2" fmla="*/ 0 h 3387186"/>
                <a:gd name="connsiteX3" fmla="*/ 6174956 w 6175121"/>
                <a:gd name="connsiteY3" fmla="*/ 1607868 h 3387186"/>
                <a:gd name="connsiteX4" fmla="*/ 4421038 w 6175121"/>
                <a:gd name="connsiteY4" fmla="*/ 3387186 h 3387186"/>
                <a:gd name="connsiteX5" fmla="*/ 1099868 w 6175121"/>
                <a:gd name="connsiteY5" fmla="*/ 3387186 h 3387186"/>
                <a:gd name="connsiteX6" fmla="*/ 0 w 6175121"/>
                <a:gd name="connsiteY6" fmla="*/ 2287318 h 3387186"/>
                <a:gd name="connsiteX0" fmla="*/ 0 w 6175121"/>
                <a:gd name="connsiteY0" fmla="*/ 2287318 h 3387196"/>
                <a:gd name="connsiteX1" fmla="*/ 1099868 w 6175121"/>
                <a:gd name="connsiteY1" fmla="*/ 1187450 h 3387196"/>
                <a:gd name="connsiteX2" fmla="*/ 4859188 w 6175121"/>
                <a:gd name="connsiteY2" fmla="*/ 0 h 3387196"/>
                <a:gd name="connsiteX3" fmla="*/ 6174956 w 6175121"/>
                <a:gd name="connsiteY3" fmla="*/ 1607868 h 3387196"/>
                <a:gd name="connsiteX4" fmla="*/ 4421038 w 6175121"/>
                <a:gd name="connsiteY4" fmla="*/ 3387186 h 3387196"/>
                <a:gd name="connsiteX5" fmla="*/ 1099868 w 6175121"/>
                <a:gd name="connsiteY5" fmla="*/ 3387186 h 3387196"/>
                <a:gd name="connsiteX6" fmla="*/ 0 w 6175121"/>
                <a:gd name="connsiteY6" fmla="*/ 2287318 h 3387196"/>
                <a:gd name="connsiteX0" fmla="*/ 0 w 6174998"/>
                <a:gd name="connsiteY0" fmla="*/ 2287318 h 3387199"/>
                <a:gd name="connsiteX1" fmla="*/ 1099868 w 6174998"/>
                <a:gd name="connsiteY1" fmla="*/ 1187450 h 3387199"/>
                <a:gd name="connsiteX2" fmla="*/ 4859188 w 6174998"/>
                <a:gd name="connsiteY2" fmla="*/ 0 h 3387199"/>
                <a:gd name="connsiteX3" fmla="*/ 6174956 w 6174998"/>
                <a:gd name="connsiteY3" fmla="*/ 1607868 h 3387199"/>
                <a:gd name="connsiteX4" fmla="*/ 4421038 w 6174998"/>
                <a:gd name="connsiteY4" fmla="*/ 3387186 h 3387199"/>
                <a:gd name="connsiteX5" fmla="*/ 1099868 w 6174998"/>
                <a:gd name="connsiteY5" fmla="*/ 3387186 h 3387199"/>
                <a:gd name="connsiteX6" fmla="*/ 0 w 6174998"/>
                <a:gd name="connsiteY6" fmla="*/ 2287318 h 3387199"/>
                <a:gd name="connsiteX0" fmla="*/ 0 w 6175156"/>
                <a:gd name="connsiteY0" fmla="*/ 2230168 h 3330044"/>
                <a:gd name="connsiteX1" fmla="*/ 1099868 w 6175156"/>
                <a:gd name="connsiteY1" fmla="*/ 1130300 h 3330044"/>
                <a:gd name="connsiteX2" fmla="*/ 4522638 w 6175156"/>
                <a:gd name="connsiteY2" fmla="*/ 0 h 3330044"/>
                <a:gd name="connsiteX3" fmla="*/ 6174956 w 6175156"/>
                <a:gd name="connsiteY3" fmla="*/ 1550718 h 3330044"/>
                <a:gd name="connsiteX4" fmla="*/ 4421038 w 6175156"/>
                <a:gd name="connsiteY4" fmla="*/ 3330036 h 3330044"/>
                <a:gd name="connsiteX5" fmla="*/ 1099868 w 6175156"/>
                <a:gd name="connsiteY5" fmla="*/ 3330036 h 3330044"/>
                <a:gd name="connsiteX6" fmla="*/ 0 w 6175156"/>
                <a:gd name="connsiteY6" fmla="*/ 2230168 h 3330044"/>
                <a:gd name="connsiteX0" fmla="*/ 0 w 6175156"/>
                <a:gd name="connsiteY0" fmla="*/ 2230168 h 3330044"/>
                <a:gd name="connsiteX1" fmla="*/ 1099868 w 6175156"/>
                <a:gd name="connsiteY1" fmla="*/ 1130300 h 3330044"/>
                <a:gd name="connsiteX2" fmla="*/ 4522638 w 6175156"/>
                <a:gd name="connsiteY2" fmla="*/ 0 h 3330044"/>
                <a:gd name="connsiteX3" fmla="*/ 6174956 w 6175156"/>
                <a:gd name="connsiteY3" fmla="*/ 1550718 h 3330044"/>
                <a:gd name="connsiteX4" fmla="*/ 4421038 w 6175156"/>
                <a:gd name="connsiteY4" fmla="*/ 3330036 h 3330044"/>
                <a:gd name="connsiteX5" fmla="*/ 1099868 w 6175156"/>
                <a:gd name="connsiteY5" fmla="*/ 3330036 h 3330044"/>
                <a:gd name="connsiteX6" fmla="*/ 0 w 6175156"/>
                <a:gd name="connsiteY6" fmla="*/ 2230168 h 3330044"/>
                <a:gd name="connsiteX0" fmla="*/ 0 w 6175832"/>
                <a:gd name="connsiteY0" fmla="*/ 2230168 h 3330062"/>
                <a:gd name="connsiteX1" fmla="*/ 1099868 w 6175832"/>
                <a:gd name="connsiteY1" fmla="*/ 1130300 h 3330062"/>
                <a:gd name="connsiteX2" fmla="*/ 4522638 w 6175832"/>
                <a:gd name="connsiteY2" fmla="*/ 0 h 3330062"/>
                <a:gd name="connsiteX3" fmla="*/ 6174956 w 6175832"/>
                <a:gd name="connsiteY3" fmla="*/ 1550718 h 3330062"/>
                <a:gd name="connsiteX4" fmla="*/ 4421038 w 6175832"/>
                <a:gd name="connsiteY4" fmla="*/ 3330036 h 3330062"/>
                <a:gd name="connsiteX5" fmla="*/ 1099868 w 6175832"/>
                <a:gd name="connsiteY5" fmla="*/ 3330036 h 3330062"/>
                <a:gd name="connsiteX6" fmla="*/ 0 w 6175832"/>
                <a:gd name="connsiteY6" fmla="*/ 2230168 h 3330062"/>
                <a:gd name="connsiteX0" fmla="*/ 0 w 6175638"/>
                <a:gd name="connsiteY0" fmla="*/ 2245643 h 3345537"/>
                <a:gd name="connsiteX1" fmla="*/ 1099868 w 6175638"/>
                <a:gd name="connsiteY1" fmla="*/ 1145775 h 3345537"/>
                <a:gd name="connsiteX2" fmla="*/ 4522638 w 6175638"/>
                <a:gd name="connsiteY2" fmla="*/ 15475 h 3345537"/>
                <a:gd name="connsiteX3" fmla="*/ 6174956 w 6175638"/>
                <a:gd name="connsiteY3" fmla="*/ 1566193 h 3345537"/>
                <a:gd name="connsiteX4" fmla="*/ 4421038 w 6175638"/>
                <a:gd name="connsiteY4" fmla="*/ 3345511 h 3345537"/>
                <a:gd name="connsiteX5" fmla="*/ 1099868 w 6175638"/>
                <a:gd name="connsiteY5" fmla="*/ 3345511 h 3345537"/>
                <a:gd name="connsiteX6" fmla="*/ 0 w 6175638"/>
                <a:gd name="connsiteY6" fmla="*/ 2245643 h 3345537"/>
                <a:gd name="connsiteX0" fmla="*/ 0 w 6175759"/>
                <a:gd name="connsiteY0" fmla="*/ 2268484 h 3368378"/>
                <a:gd name="connsiteX1" fmla="*/ 1099868 w 6175759"/>
                <a:gd name="connsiteY1" fmla="*/ 1168616 h 3368378"/>
                <a:gd name="connsiteX2" fmla="*/ 4522638 w 6175759"/>
                <a:gd name="connsiteY2" fmla="*/ 38316 h 3368378"/>
                <a:gd name="connsiteX3" fmla="*/ 6174956 w 6175759"/>
                <a:gd name="connsiteY3" fmla="*/ 1589034 h 3368378"/>
                <a:gd name="connsiteX4" fmla="*/ 4421038 w 6175759"/>
                <a:gd name="connsiteY4" fmla="*/ 3368352 h 3368378"/>
                <a:gd name="connsiteX5" fmla="*/ 1099868 w 6175759"/>
                <a:gd name="connsiteY5" fmla="*/ 3368352 h 3368378"/>
                <a:gd name="connsiteX6" fmla="*/ 0 w 6175759"/>
                <a:gd name="connsiteY6" fmla="*/ 2268484 h 3368378"/>
                <a:gd name="connsiteX0" fmla="*/ 0 w 6175759"/>
                <a:gd name="connsiteY0" fmla="*/ 2263532 h 3363421"/>
                <a:gd name="connsiteX1" fmla="*/ 1099868 w 6175759"/>
                <a:gd name="connsiteY1" fmla="*/ 1163664 h 3363421"/>
                <a:gd name="connsiteX2" fmla="*/ 4522638 w 6175759"/>
                <a:gd name="connsiteY2" fmla="*/ 33364 h 3363421"/>
                <a:gd name="connsiteX3" fmla="*/ 6174956 w 6175759"/>
                <a:gd name="connsiteY3" fmla="*/ 1584082 h 3363421"/>
                <a:gd name="connsiteX4" fmla="*/ 4421038 w 6175759"/>
                <a:gd name="connsiteY4" fmla="*/ 3363400 h 3363421"/>
                <a:gd name="connsiteX5" fmla="*/ 1099868 w 6175759"/>
                <a:gd name="connsiteY5" fmla="*/ 3363400 h 3363421"/>
                <a:gd name="connsiteX6" fmla="*/ 0 w 6175759"/>
                <a:gd name="connsiteY6" fmla="*/ 2263532 h 3363421"/>
                <a:gd name="connsiteX0" fmla="*/ 0 w 6175759"/>
                <a:gd name="connsiteY0" fmla="*/ 2260793 h 3360679"/>
                <a:gd name="connsiteX1" fmla="*/ 1099868 w 6175759"/>
                <a:gd name="connsiteY1" fmla="*/ 1160925 h 3360679"/>
                <a:gd name="connsiteX2" fmla="*/ 4522638 w 6175759"/>
                <a:gd name="connsiteY2" fmla="*/ 30625 h 3360679"/>
                <a:gd name="connsiteX3" fmla="*/ 6174956 w 6175759"/>
                <a:gd name="connsiteY3" fmla="*/ 1581343 h 3360679"/>
                <a:gd name="connsiteX4" fmla="*/ 4421038 w 6175759"/>
                <a:gd name="connsiteY4" fmla="*/ 3360661 h 3360679"/>
                <a:gd name="connsiteX5" fmla="*/ 1099868 w 6175759"/>
                <a:gd name="connsiteY5" fmla="*/ 3360661 h 3360679"/>
                <a:gd name="connsiteX6" fmla="*/ 0 w 6175759"/>
                <a:gd name="connsiteY6" fmla="*/ 2260793 h 3360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75759" h="3360679">
                  <a:moveTo>
                    <a:pt x="0" y="2260793"/>
                  </a:moveTo>
                  <a:cubicBezTo>
                    <a:pt x="0" y="1653353"/>
                    <a:pt x="511478" y="1338725"/>
                    <a:pt x="1099868" y="1160925"/>
                  </a:cubicBezTo>
                  <a:cubicBezTo>
                    <a:pt x="1688258" y="983125"/>
                    <a:pt x="4016798" y="195725"/>
                    <a:pt x="4522638" y="30625"/>
                  </a:cubicBezTo>
                  <a:cubicBezTo>
                    <a:pt x="5028478" y="-134475"/>
                    <a:pt x="6210939" y="365937"/>
                    <a:pt x="6174956" y="1581343"/>
                  </a:cubicBezTo>
                  <a:cubicBezTo>
                    <a:pt x="6138973" y="2796749"/>
                    <a:pt x="5100927" y="3364455"/>
                    <a:pt x="4421038" y="3360661"/>
                  </a:cubicBezTo>
                  <a:lnTo>
                    <a:pt x="1099868" y="3360661"/>
                  </a:lnTo>
                  <a:cubicBezTo>
                    <a:pt x="492428" y="3360661"/>
                    <a:pt x="0" y="2868233"/>
                    <a:pt x="0" y="2260793"/>
                  </a:cubicBezTo>
                  <a:close/>
                </a:path>
              </a:pathLst>
            </a:custGeom>
            <a:noFill/>
            <a:ln w="3810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B2523C53-A0DF-47E3-8F5A-0F834F16FEA5}"/>
                </a:ext>
              </a:extLst>
            </p:cNvPr>
            <p:cNvSpPr/>
            <p:nvPr/>
          </p:nvSpPr>
          <p:spPr>
            <a:xfrm rot="20700000">
              <a:off x="5342992" y="1678499"/>
              <a:ext cx="1675864" cy="2942448"/>
            </a:xfrm>
            <a:custGeom>
              <a:avLst/>
              <a:gdLst>
                <a:gd name="connsiteX0" fmla="*/ 0 w 3105601"/>
                <a:gd name="connsiteY0" fmla="*/ 1388847 h 2937804"/>
                <a:gd name="connsiteX1" fmla="*/ 1388847 w 3105601"/>
                <a:gd name="connsiteY1" fmla="*/ 0 h 2937804"/>
                <a:gd name="connsiteX2" fmla="*/ 1716754 w 3105601"/>
                <a:gd name="connsiteY2" fmla="*/ 0 h 2937804"/>
                <a:gd name="connsiteX3" fmla="*/ 3105601 w 3105601"/>
                <a:gd name="connsiteY3" fmla="*/ 1388847 h 2937804"/>
                <a:gd name="connsiteX4" fmla="*/ 3105601 w 3105601"/>
                <a:gd name="connsiteY4" fmla="*/ 1548957 h 2937804"/>
                <a:gd name="connsiteX5" fmla="*/ 1716754 w 3105601"/>
                <a:gd name="connsiteY5" fmla="*/ 2937804 h 2937804"/>
                <a:gd name="connsiteX6" fmla="*/ 1388847 w 3105601"/>
                <a:gd name="connsiteY6" fmla="*/ 2937804 h 2937804"/>
                <a:gd name="connsiteX7" fmla="*/ 0 w 3105601"/>
                <a:gd name="connsiteY7" fmla="*/ 1548957 h 2937804"/>
                <a:gd name="connsiteX8" fmla="*/ 0 w 3105601"/>
                <a:gd name="connsiteY8" fmla="*/ 1388847 h 2937804"/>
                <a:gd name="connsiteX0" fmla="*/ 0 w 3105601"/>
                <a:gd name="connsiteY0" fmla="*/ 1548957 h 2937804"/>
                <a:gd name="connsiteX1" fmla="*/ 1388847 w 3105601"/>
                <a:gd name="connsiteY1" fmla="*/ 0 h 2937804"/>
                <a:gd name="connsiteX2" fmla="*/ 1716754 w 3105601"/>
                <a:gd name="connsiteY2" fmla="*/ 0 h 2937804"/>
                <a:gd name="connsiteX3" fmla="*/ 3105601 w 3105601"/>
                <a:gd name="connsiteY3" fmla="*/ 1388847 h 2937804"/>
                <a:gd name="connsiteX4" fmla="*/ 3105601 w 3105601"/>
                <a:gd name="connsiteY4" fmla="*/ 1548957 h 2937804"/>
                <a:gd name="connsiteX5" fmla="*/ 1716754 w 3105601"/>
                <a:gd name="connsiteY5" fmla="*/ 2937804 h 2937804"/>
                <a:gd name="connsiteX6" fmla="*/ 1388847 w 3105601"/>
                <a:gd name="connsiteY6" fmla="*/ 2937804 h 2937804"/>
                <a:gd name="connsiteX7" fmla="*/ 0 w 3105601"/>
                <a:gd name="connsiteY7" fmla="*/ 1548957 h 2937804"/>
                <a:gd name="connsiteX0" fmla="*/ 0 w 3130576"/>
                <a:gd name="connsiteY0" fmla="*/ 1568561 h 2937804"/>
                <a:gd name="connsiteX1" fmla="*/ 1413822 w 3130576"/>
                <a:gd name="connsiteY1" fmla="*/ 0 h 2937804"/>
                <a:gd name="connsiteX2" fmla="*/ 1741729 w 3130576"/>
                <a:gd name="connsiteY2" fmla="*/ 0 h 2937804"/>
                <a:gd name="connsiteX3" fmla="*/ 3130576 w 3130576"/>
                <a:gd name="connsiteY3" fmla="*/ 1388847 h 2937804"/>
                <a:gd name="connsiteX4" fmla="*/ 3130576 w 3130576"/>
                <a:gd name="connsiteY4" fmla="*/ 1548957 h 2937804"/>
                <a:gd name="connsiteX5" fmla="*/ 1741729 w 3130576"/>
                <a:gd name="connsiteY5" fmla="*/ 2937804 h 2937804"/>
                <a:gd name="connsiteX6" fmla="*/ 1413822 w 3130576"/>
                <a:gd name="connsiteY6" fmla="*/ 2937804 h 2937804"/>
                <a:gd name="connsiteX7" fmla="*/ 0 w 3130576"/>
                <a:gd name="connsiteY7" fmla="*/ 1568561 h 2937804"/>
                <a:gd name="connsiteX0" fmla="*/ 0 w 3130576"/>
                <a:gd name="connsiteY0" fmla="*/ 1568561 h 2937804"/>
                <a:gd name="connsiteX1" fmla="*/ 1413822 w 3130576"/>
                <a:gd name="connsiteY1" fmla="*/ 0 h 2937804"/>
                <a:gd name="connsiteX2" fmla="*/ 1741729 w 3130576"/>
                <a:gd name="connsiteY2" fmla="*/ 0 h 2937804"/>
                <a:gd name="connsiteX3" fmla="*/ 3130576 w 3130576"/>
                <a:gd name="connsiteY3" fmla="*/ 1388847 h 2937804"/>
                <a:gd name="connsiteX4" fmla="*/ 3130576 w 3130576"/>
                <a:gd name="connsiteY4" fmla="*/ 1548957 h 2937804"/>
                <a:gd name="connsiteX5" fmla="*/ 1741729 w 3130576"/>
                <a:gd name="connsiteY5" fmla="*/ 2937804 h 2937804"/>
                <a:gd name="connsiteX6" fmla="*/ 1413822 w 3130576"/>
                <a:gd name="connsiteY6" fmla="*/ 2937804 h 2937804"/>
                <a:gd name="connsiteX7" fmla="*/ 91440 w 3130576"/>
                <a:gd name="connsiteY7" fmla="*/ 1660001 h 2937804"/>
                <a:gd name="connsiteX0" fmla="*/ 8736 w 3139312"/>
                <a:gd name="connsiteY0" fmla="*/ 1568561 h 2937804"/>
                <a:gd name="connsiteX1" fmla="*/ 1422558 w 3139312"/>
                <a:gd name="connsiteY1" fmla="*/ 0 h 2937804"/>
                <a:gd name="connsiteX2" fmla="*/ 1750465 w 3139312"/>
                <a:gd name="connsiteY2" fmla="*/ 0 h 2937804"/>
                <a:gd name="connsiteX3" fmla="*/ 3139312 w 3139312"/>
                <a:gd name="connsiteY3" fmla="*/ 1388847 h 2937804"/>
                <a:gd name="connsiteX4" fmla="*/ 3139312 w 3139312"/>
                <a:gd name="connsiteY4" fmla="*/ 1548957 h 2937804"/>
                <a:gd name="connsiteX5" fmla="*/ 1750465 w 3139312"/>
                <a:gd name="connsiteY5" fmla="*/ 2937804 h 2937804"/>
                <a:gd name="connsiteX6" fmla="*/ 1422558 w 3139312"/>
                <a:gd name="connsiteY6" fmla="*/ 2937804 h 2937804"/>
                <a:gd name="connsiteX7" fmla="*/ 100176 w 3139312"/>
                <a:gd name="connsiteY7" fmla="*/ 1660001 h 2937804"/>
                <a:gd name="connsiteX8" fmla="*/ 92532 w 3139312"/>
                <a:gd name="connsiteY8" fmla="*/ 1638765 h 2937804"/>
                <a:gd name="connsiteX0" fmla="*/ 1422558 w 3139312"/>
                <a:gd name="connsiteY0" fmla="*/ 0 h 2937804"/>
                <a:gd name="connsiteX1" fmla="*/ 1750465 w 3139312"/>
                <a:gd name="connsiteY1" fmla="*/ 0 h 2937804"/>
                <a:gd name="connsiteX2" fmla="*/ 3139312 w 3139312"/>
                <a:gd name="connsiteY2" fmla="*/ 1388847 h 2937804"/>
                <a:gd name="connsiteX3" fmla="*/ 3139312 w 3139312"/>
                <a:gd name="connsiteY3" fmla="*/ 1548957 h 2937804"/>
                <a:gd name="connsiteX4" fmla="*/ 1750465 w 3139312"/>
                <a:gd name="connsiteY4" fmla="*/ 2937804 h 2937804"/>
                <a:gd name="connsiteX5" fmla="*/ 1422558 w 3139312"/>
                <a:gd name="connsiteY5" fmla="*/ 2937804 h 2937804"/>
                <a:gd name="connsiteX6" fmla="*/ 100176 w 3139312"/>
                <a:gd name="connsiteY6" fmla="*/ 1660001 h 2937804"/>
                <a:gd name="connsiteX7" fmla="*/ 92532 w 3139312"/>
                <a:gd name="connsiteY7" fmla="*/ 1638765 h 2937804"/>
                <a:gd name="connsiteX0" fmla="*/ 1330026 w 3046780"/>
                <a:gd name="connsiteY0" fmla="*/ 0 h 2937804"/>
                <a:gd name="connsiteX1" fmla="*/ 1657933 w 3046780"/>
                <a:gd name="connsiteY1" fmla="*/ 0 h 2937804"/>
                <a:gd name="connsiteX2" fmla="*/ 3046780 w 3046780"/>
                <a:gd name="connsiteY2" fmla="*/ 1388847 h 2937804"/>
                <a:gd name="connsiteX3" fmla="*/ 3046780 w 3046780"/>
                <a:gd name="connsiteY3" fmla="*/ 1548957 h 2937804"/>
                <a:gd name="connsiteX4" fmla="*/ 1657933 w 3046780"/>
                <a:gd name="connsiteY4" fmla="*/ 2937804 h 2937804"/>
                <a:gd name="connsiteX5" fmla="*/ 1330026 w 3046780"/>
                <a:gd name="connsiteY5" fmla="*/ 2937804 h 2937804"/>
                <a:gd name="connsiteX6" fmla="*/ 0 w 3046780"/>
                <a:gd name="connsiteY6" fmla="*/ 1638765 h 2937804"/>
                <a:gd name="connsiteX0" fmla="*/ 0 w 1716754"/>
                <a:gd name="connsiteY0" fmla="*/ 0 h 2937804"/>
                <a:gd name="connsiteX1" fmla="*/ 327907 w 1716754"/>
                <a:gd name="connsiteY1" fmla="*/ 0 h 2937804"/>
                <a:gd name="connsiteX2" fmla="*/ 1716754 w 1716754"/>
                <a:gd name="connsiteY2" fmla="*/ 1388847 h 2937804"/>
                <a:gd name="connsiteX3" fmla="*/ 1716754 w 1716754"/>
                <a:gd name="connsiteY3" fmla="*/ 1548957 h 2937804"/>
                <a:gd name="connsiteX4" fmla="*/ 327907 w 1716754"/>
                <a:gd name="connsiteY4" fmla="*/ 2937804 h 2937804"/>
                <a:gd name="connsiteX5" fmla="*/ 0 w 1716754"/>
                <a:gd name="connsiteY5" fmla="*/ 2937804 h 2937804"/>
                <a:gd name="connsiteX0" fmla="*/ 0 w 1716754"/>
                <a:gd name="connsiteY0" fmla="*/ 0 h 2937804"/>
                <a:gd name="connsiteX1" fmla="*/ 327907 w 1716754"/>
                <a:gd name="connsiteY1" fmla="*/ 0 h 2937804"/>
                <a:gd name="connsiteX2" fmla="*/ 1716754 w 1716754"/>
                <a:gd name="connsiteY2" fmla="*/ 1388847 h 2937804"/>
                <a:gd name="connsiteX3" fmla="*/ 1716754 w 1716754"/>
                <a:gd name="connsiteY3" fmla="*/ 1548957 h 2937804"/>
                <a:gd name="connsiteX4" fmla="*/ 327907 w 1716754"/>
                <a:gd name="connsiteY4" fmla="*/ 2937804 h 2937804"/>
                <a:gd name="connsiteX0" fmla="*/ 0 w 1716754"/>
                <a:gd name="connsiteY0" fmla="*/ 0 h 2963541"/>
                <a:gd name="connsiteX1" fmla="*/ 327907 w 1716754"/>
                <a:gd name="connsiteY1" fmla="*/ 0 h 2963541"/>
                <a:gd name="connsiteX2" fmla="*/ 1716754 w 1716754"/>
                <a:gd name="connsiteY2" fmla="*/ 1388847 h 2963541"/>
                <a:gd name="connsiteX3" fmla="*/ 1716754 w 1716754"/>
                <a:gd name="connsiteY3" fmla="*/ 1548957 h 2963541"/>
                <a:gd name="connsiteX4" fmla="*/ 327907 w 1716754"/>
                <a:gd name="connsiteY4" fmla="*/ 2937804 h 2963541"/>
                <a:gd name="connsiteX0" fmla="*/ 0 w 1388847"/>
                <a:gd name="connsiteY0" fmla="*/ 0 h 2963541"/>
                <a:gd name="connsiteX1" fmla="*/ 1388847 w 1388847"/>
                <a:gd name="connsiteY1" fmla="*/ 1388847 h 2963541"/>
                <a:gd name="connsiteX2" fmla="*/ 1388847 w 1388847"/>
                <a:gd name="connsiteY2" fmla="*/ 1548957 h 2963541"/>
                <a:gd name="connsiteX3" fmla="*/ 0 w 1388847"/>
                <a:gd name="connsiteY3" fmla="*/ 2937804 h 2963541"/>
                <a:gd name="connsiteX0" fmla="*/ 0 w 1388847"/>
                <a:gd name="connsiteY0" fmla="*/ 2694 h 2966235"/>
                <a:gd name="connsiteX1" fmla="*/ 1388847 w 1388847"/>
                <a:gd name="connsiteY1" fmla="*/ 1391541 h 2966235"/>
                <a:gd name="connsiteX2" fmla="*/ 1388847 w 1388847"/>
                <a:gd name="connsiteY2" fmla="*/ 1551651 h 2966235"/>
                <a:gd name="connsiteX3" fmla="*/ 0 w 1388847"/>
                <a:gd name="connsiteY3" fmla="*/ 2940498 h 2966235"/>
                <a:gd name="connsiteX0" fmla="*/ 0 w 1388847"/>
                <a:gd name="connsiteY0" fmla="*/ 2694 h 2966235"/>
                <a:gd name="connsiteX1" fmla="*/ 1388847 w 1388847"/>
                <a:gd name="connsiteY1" fmla="*/ 1391541 h 2966235"/>
                <a:gd name="connsiteX2" fmla="*/ 1388847 w 1388847"/>
                <a:gd name="connsiteY2" fmla="*/ 1551651 h 2966235"/>
                <a:gd name="connsiteX3" fmla="*/ 0 w 1388847"/>
                <a:gd name="connsiteY3" fmla="*/ 2940498 h 2966235"/>
                <a:gd name="connsiteX0" fmla="*/ 0 w 1388847"/>
                <a:gd name="connsiteY0" fmla="*/ 0 h 2963541"/>
                <a:gd name="connsiteX1" fmla="*/ 1388847 w 1388847"/>
                <a:gd name="connsiteY1" fmla="*/ 1548957 h 2963541"/>
                <a:gd name="connsiteX2" fmla="*/ 0 w 1388847"/>
                <a:gd name="connsiteY2" fmla="*/ 2937804 h 2963541"/>
                <a:gd name="connsiteX0" fmla="*/ 0 w 1312837"/>
                <a:gd name="connsiteY0" fmla="*/ 0 h 2962059"/>
                <a:gd name="connsiteX1" fmla="*/ 1312837 w 1312837"/>
                <a:gd name="connsiteY1" fmla="*/ 1489146 h 2962059"/>
                <a:gd name="connsiteX2" fmla="*/ 0 w 1312837"/>
                <a:gd name="connsiteY2" fmla="*/ 2937804 h 2962059"/>
                <a:gd name="connsiteX0" fmla="*/ 0 w 1312837"/>
                <a:gd name="connsiteY0" fmla="*/ 0 h 2962059"/>
                <a:gd name="connsiteX1" fmla="*/ 1312837 w 1312837"/>
                <a:gd name="connsiteY1" fmla="*/ 1489146 h 2962059"/>
                <a:gd name="connsiteX2" fmla="*/ 0 w 1312837"/>
                <a:gd name="connsiteY2" fmla="*/ 2937804 h 2962059"/>
                <a:gd name="connsiteX0" fmla="*/ 0 w 1312837"/>
                <a:gd name="connsiteY0" fmla="*/ 3166 h 2965225"/>
                <a:gd name="connsiteX1" fmla="*/ 1312837 w 1312837"/>
                <a:gd name="connsiteY1" fmla="*/ 1492312 h 2965225"/>
                <a:gd name="connsiteX2" fmla="*/ 0 w 1312837"/>
                <a:gd name="connsiteY2" fmla="*/ 2940970 h 2965225"/>
                <a:gd name="connsiteX0" fmla="*/ 0 w 1337758"/>
                <a:gd name="connsiteY0" fmla="*/ 3303 h 2969019"/>
                <a:gd name="connsiteX1" fmla="*/ 1312837 w 1337758"/>
                <a:gd name="connsiteY1" fmla="*/ 1492449 h 2969019"/>
                <a:gd name="connsiteX2" fmla="*/ 0 w 1337758"/>
                <a:gd name="connsiteY2" fmla="*/ 2941107 h 2969019"/>
                <a:gd name="connsiteX0" fmla="*/ 357394 w 1675403"/>
                <a:gd name="connsiteY0" fmla="*/ 2038 h 2871049"/>
                <a:gd name="connsiteX1" fmla="*/ 1670231 w 1675403"/>
                <a:gd name="connsiteY1" fmla="*/ 1491184 h 2871049"/>
                <a:gd name="connsiteX2" fmla="*/ 0 w 1675403"/>
                <a:gd name="connsiteY2" fmla="*/ 2850652 h 2871049"/>
                <a:gd name="connsiteX0" fmla="*/ 357394 w 1675403"/>
                <a:gd name="connsiteY0" fmla="*/ 2038 h 2928808"/>
                <a:gd name="connsiteX1" fmla="*/ 1670231 w 1675403"/>
                <a:gd name="connsiteY1" fmla="*/ 1491184 h 2928808"/>
                <a:gd name="connsiteX2" fmla="*/ 0 w 1675403"/>
                <a:gd name="connsiteY2" fmla="*/ 2850652 h 2928808"/>
                <a:gd name="connsiteX0" fmla="*/ 357394 w 1675403"/>
                <a:gd name="connsiteY0" fmla="*/ 2038 h 2927501"/>
                <a:gd name="connsiteX1" fmla="*/ 1670231 w 1675403"/>
                <a:gd name="connsiteY1" fmla="*/ 1491184 h 2927501"/>
                <a:gd name="connsiteX2" fmla="*/ 0 w 1675403"/>
                <a:gd name="connsiteY2" fmla="*/ 2850652 h 2927501"/>
                <a:gd name="connsiteX0" fmla="*/ 357394 w 1670845"/>
                <a:gd name="connsiteY0" fmla="*/ 2136 h 2930029"/>
                <a:gd name="connsiteX1" fmla="*/ 1670231 w 1670845"/>
                <a:gd name="connsiteY1" fmla="*/ 1491282 h 2930029"/>
                <a:gd name="connsiteX2" fmla="*/ 0 w 1670845"/>
                <a:gd name="connsiteY2" fmla="*/ 2850750 h 2930029"/>
                <a:gd name="connsiteX0" fmla="*/ 357394 w 1675864"/>
                <a:gd name="connsiteY0" fmla="*/ 2194 h 2931467"/>
                <a:gd name="connsiteX1" fmla="*/ 1670231 w 1675864"/>
                <a:gd name="connsiteY1" fmla="*/ 1491340 h 2931467"/>
                <a:gd name="connsiteX2" fmla="*/ 0 w 1675864"/>
                <a:gd name="connsiteY2" fmla="*/ 2850808 h 2931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75864" h="2931467">
                  <a:moveTo>
                    <a:pt x="357394" y="2194"/>
                  </a:moveTo>
                  <a:cubicBezTo>
                    <a:pt x="1273838" y="-52718"/>
                    <a:pt x="1626406" y="936276"/>
                    <a:pt x="1670231" y="1491340"/>
                  </a:cubicBezTo>
                  <a:cubicBezTo>
                    <a:pt x="1714056" y="2046404"/>
                    <a:pt x="1533507" y="3253403"/>
                    <a:pt x="0" y="2850808"/>
                  </a:cubicBezTo>
                </a:path>
              </a:pathLst>
            </a:custGeom>
            <a:noFill/>
            <a:ln w="3810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A55E1F81-991C-4D15-AA93-D72EA85FBE92}"/>
                </a:ext>
              </a:extLst>
            </p:cNvPr>
            <p:cNvCxnSpPr>
              <a:cxnSpLocks/>
              <a:stCxn id="3" idx="5"/>
            </p:cNvCxnSpPr>
            <p:nvPr/>
          </p:nvCxnSpPr>
          <p:spPr>
            <a:xfrm flipV="1">
              <a:off x="3325483" y="4706221"/>
              <a:ext cx="4645037" cy="3800"/>
            </a:xfrm>
            <a:prstGeom prst="line">
              <a:avLst/>
            </a:prstGeom>
            <a:noFill/>
            <a:ln w="3810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9DA77CAE-3B99-4CFA-BB18-CEA7102E5158}"/>
                </a:ext>
              </a:extLst>
            </p:cNvPr>
            <p:cNvCxnSpPr>
              <a:cxnSpLocks/>
            </p:cNvCxnSpPr>
            <p:nvPr/>
          </p:nvCxnSpPr>
          <p:spPr>
            <a:xfrm>
              <a:off x="4824528" y="4273536"/>
              <a:ext cx="2543715" cy="0"/>
            </a:xfrm>
            <a:prstGeom prst="line">
              <a:avLst/>
            </a:prstGeom>
            <a:noFill/>
            <a:ln w="3810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2AC4A8E1-465C-4860-AD1C-F5BDD24084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28750" y="2587626"/>
              <a:ext cx="3152408" cy="974724"/>
            </a:xfrm>
            <a:prstGeom prst="line">
              <a:avLst/>
            </a:prstGeom>
            <a:noFill/>
            <a:ln w="3810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D25F169B-F1A8-400B-8C1D-21896C8A1C7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64505" y="2054975"/>
              <a:ext cx="3152408" cy="974724"/>
            </a:xfrm>
            <a:prstGeom prst="line">
              <a:avLst/>
            </a:prstGeom>
            <a:noFill/>
            <a:ln w="3810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0" name="四角形: 角を丸くする 2">
              <a:extLst>
                <a:ext uri="{FF2B5EF4-FFF2-40B4-BE49-F238E27FC236}">
                  <a16:creationId xmlns:a16="http://schemas.microsoft.com/office/drawing/2014/main" id="{85B9AE7A-74CE-4453-BFBC-E42337AE8428}"/>
                </a:ext>
              </a:extLst>
            </p:cNvPr>
            <p:cNvSpPr/>
            <p:nvPr/>
          </p:nvSpPr>
          <p:spPr>
            <a:xfrm>
              <a:off x="2660651" y="2267894"/>
              <a:ext cx="3984248" cy="2005642"/>
            </a:xfrm>
            <a:custGeom>
              <a:avLst/>
              <a:gdLst>
                <a:gd name="connsiteX0" fmla="*/ 0 w 5520906"/>
                <a:gd name="connsiteY0" fmla="*/ 1099868 h 2199736"/>
                <a:gd name="connsiteX1" fmla="*/ 1099868 w 5520906"/>
                <a:gd name="connsiteY1" fmla="*/ 0 h 2199736"/>
                <a:gd name="connsiteX2" fmla="*/ 4421038 w 5520906"/>
                <a:gd name="connsiteY2" fmla="*/ 0 h 2199736"/>
                <a:gd name="connsiteX3" fmla="*/ 5520906 w 5520906"/>
                <a:gd name="connsiteY3" fmla="*/ 1099868 h 2199736"/>
                <a:gd name="connsiteX4" fmla="*/ 5520906 w 5520906"/>
                <a:gd name="connsiteY4" fmla="*/ 1099868 h 2199736"/>
                <a:gd name="connsiteX5" fmla="*/ 4421038 w 5520906"/>
                <a:gd name="connsiteY5" fmla="*/ 2199736 h 2199736"/>
                <a:gd name="connsiteX6" fmla="*/ 1099868 w 5520906"/>
                <a:gd name="connsiteY6" fmla="*/ 2199736 h 2199736"/>
                <a:gd name="connsiteX7" fmla="*/ 0 w 5520906"/>
                <a:gd name="connsiteY7" fmla="*/ 1099868 h 2199736"/>
                <a:gd name="connsiteX0" fmla="*/ 0 w 5520906"/>
                <a:gd name="connsiteY0" fmla="*/ 2287318 h 3387186"/>
                <a:gd name="connsiteX1" fmla="*/ 1099868 w 5520906"/>
                <a:gd name="connsiteY1" fmla="*/ 1187450 h 3387186"/>
                <a:gd name="connsiteX2" fmla="*/ 4859188 w 5520906"/>
                <a:gd name="connsiteY2" fmla="*/ 0 h 3387186"/>
                <a:gd name="connsiteX3" fmla="*/ 5520906 w 5520906"/>
                <a:gd name="connsiteY3" fmla="*/ 2287318 h 3387186"/>
                <a:gd name="connsiteX4" fmla="*/ 5520906 w 5520906"/>
                <a:gd name="connsiteY4" fmla="*/ 2287318 h 3387186"/>
                <a:gd name="connsiteX5" fmla="*/ 4421038 w 5520906"/>
                <a:gd name="connsiteY5" fmla="*/ 3387186 h 3387186"/>
                <a:gd name="connsiteX6" fmla="*/ 1099868 w 5520906"/>
                <a:gd name="connsiteY6" fmla="*/ 3387186 h 3387186"/>
                <a:gd name="connsiteX7" fmla="*/ 0 w 5520906"/>
                <a:gd name="connsiteY7" fmla="*/ 2287318 h 3387186"/>
                <a:gd name="connsiteX0" fmla="*/ 0 w 5520906"/>
                <a:gd name="connsiteY0" fmla="*/ 2287318 h 3387186"/>
                <a:gd name="connsiteX1" fmla="*/ 1099868 w 5520906"/>
                <a:gd name="connsiteY1" fmla="*/ 1187450 h 3387186"/>
                <a:gd name="connsiteX2" fmla="*/ 4859188 w 5520906"/>
                <a:gd name="connsiteY2" fmla="*/ 0 h 3387186"/>
                <a:gd name="connsiteX3" fmla="*/ 5520906 w 5520906"/>
                <a:gd name="connsiteY3" fmla="*/ 2287318 h 3387186"/>
                <a:gd name="connsiteX4" fmla="*/ 5520906 w 5520906"/>
                <a:gd name="connsiteY4" fmla="*/ 2287318 h 3387186"/>
                <a:gd name="connsiteX5" fmla="*/ 4421038 w 5520906"/>
                <a:gd name="connsiteY5" fmla="*/ 3387186 h 3387186"/>
                <a:gd name="connsiteX6" fmla="*/ 1099868 w 5520906"/>
                <a:gd name="connsiteY6" fmla="*/ 3387186 h 3387186"/>
                <a:gd name="connsiteX7" fmla="*/ 0 w 5520906"/>
                <a:gd name="connsiteY7" fmla="*/ 2287318 h 3387186"/>
                <a:gd name="connsiteX0" fmla="*/ 0 w 6098756"/>
                <a:gd name="connsiteY0" fmla="*/ 2287318 h 3387186"/>
                <a:gd name="connsiteX1" fmla="*/ 1099868 w 6098756"/>
                <a:gd name="connsiteY1" fmla="*/ 1187450 h 3387186"/>
                <a:gd name="connsiteX2" fmla="*/ 4859188 w 6098756"/>
                <a:gd name="connsiteY2" fmla="*/ 0 h 3387186"/>
                <a:gd name="connsiteX3" fmla="*/ 5520906 w 6098756"/>
                <a:gd name="connsiteY3" fmla="*/ 2287318 h 3387186"/>
                <a:gd name="connsiteX4" fmla="*/ 6098756 w 6098756"/>
                <a:gd name="connsiteY4" fmla="*/ 1995218 h 3387186"/>
                <a:gd name="connsiteX5" fmla="*/ 4421038 w 6098756"/>
                <a:gd name="connsiteY5" fmla="*/ 3387186 h 3387186"/>
                <a:gd name="connsiteX6" fmla="*/ 1099868 w 6098756"/>
                <a:gd name="connsiteY6" fmla="*/ 3387186 h 3387186"/>
                <a:gd name="connsiteX7" fmla="*/ 0 w 6098756"/>
                <a:gd name="connsiteY7" fmla="*/ 2287318 h 3387186"/>
                <a:gd name="connsiteX0" fmla="*/ 0 w 5520906"/>
                <a:gd name="connsiteY0" fmla="*/ 2287318 h 3387186"/>
                <a:gd name="connsiteX1" fmla="*/ 1099868 w 5520906"/>
                <a:gd name="connsiteY1" fmla="*/ 1187450 h 3387186"/>
                <a:gd name="connsiteX2" fmla="*/ 4859188 w 5520906"/>
                <a:gd name="connsiteY2" fmla="*/ 0 h 3387186"/>
                <a:gd name="connsiteX3" fmla="*/ 5520906 w 5520906"/>
                <a:gd name="connsiteY3" fmla="*/ 2287318 h 3387186"/>
                <a:gd name="connsiteX4" fmla="*/ 4421038 w 5520906"/>
                <a:gd name="connsiteY4" fmla="*/ 3387186 h 3387186"/>
                <a:gd name="connsiteX5" fmla="*/ 1099868 w 5520906"/>
                <a:gd name="connsiteY5" fmla="*/ 3387186 h 3387186"/>
                <a:gd name="connsiteX6" fmla="*/ 0 w 5520906"/>
                <a:gd name="connsiteY6" fmla="*/ 2287318 h 3387186"/>
                <a:gd name="connsiteX0" fmla="*/ 0 w 6174956"/>
                <a:gd name="connsiteY0" fmla="*/ 2287318 h 3387186"/>
                <a:gd name="connsiteX1" fmla="*/ 1099868 w 6174956"/>
                <a:gd name="connsiteY1" fmla="*/ 1187450 h 3387186"/>
                <a:gd name="connsiteX2" fmla="*/ 4859188 w 6174956"/>
                <a:gd name="connsiteY2" fmla="*/ 0 h 3387186"/>
                <a:gd name="connsiteX3" fmla="*/ 6174956 w 6174956"/>
                <a:gd name="connsiteY3" fmla="*/ 1607868 h 3387186"/>
                <a:gd name="connsiteX4" fmla="*/ 4421038 w 6174956"/>
                <a:gd name="connsiteY4" fmla="*/ 3387186 h 3387186"/>
                <a:gd name="connsiteX5" fmla="*/ 1099868 w 6174956"/>
                <a:gd name="connsiteY5" fmla="*/ 3387186 h 3387186"/>
                <a:gd name="connsiteX6" fmla="*/ 0 w 6174956"/>
                <a:gd name="connsiteY6" fmla="*/ 2287318 h 3387186"/>
                <a:gd name="connsiteX0" fmla="*/ 0 w 6175121"/>
                <a:gd name="connsiteY0" fmla="*/ 2287318 h 3387186"/>
                <a:gd name="connsiteX1" fmla="*/ 1099868 w 6175121"/>
                <a:gd name="connsiteY1" fmla="*/ 1187450 h 3387186"/>
                <a:gd name="connsiteX2" fmla="*/ 4859188 w 6175121"/>
                <a:gd name="connsiteY2" fmla="*/ 0 h 3387186"/>
                <a:gd name="connsiteX3" fmla="*/ 6174956 w 6175121"/>
                <a:gd name="connsiteY3" fmla="*/ 1607868 h 3387186"/>
                <a:gd name="connsiteX4" fmla="*/ 4421038 w 6175121"/>
                <a:gd name="connsiteY4" fmla="*/ 3387186 h 3387186"/>
                <a:gd name="connsiteX5" fmla="*/ 1099868 w 6175121"/>
                <a:gd name="connsiteY5" fmla="*/ 3387186 h 3387186"/>
                <a:gd name="connsiteX6" fmla="*/ 0 w 6175121"/>
                <a:gd name="connsiteY6" fmla="*/ 2287318 h 3387186"/>
                <a:gd name="connsiteX0" fmla="*/ 0 w 6175121"/>
                <a:gd name="connsiteY0" fmla="*/ 2287318 h 3387196"/>
                <a:gd name="connsiteX1" fmla="*/ 1099868 w 6175121"/>
                <a:gd name="connsiteY1" fmla="*/ 1187450 h 3387196"/>
                <a:gd name="connsiteX2" fmla="*/ 4859188 w 6175121"/>
                <a:gd name="connsiteY2" fmla="*/ 0 h 3387196"/>
                <a:gd name="connsiteX3" fmla="*/ 6174956 w 6175121"/>
                <a:gd name="connsiteY3" fmla="*/ 1607868 h 3387196"/>
                <a:gd name="connsiteX4" fmla="*/ 4421038 w 6175121"/>
                <a:gd name="connsiteY4" fmla="*/ 3387186 h 3387196"/>
                <a:gd name="connsiteX5" fmla="*/ 1099868 w 6175121"/>
                <a:gd name="connsiteY5" fmla="*/ 3387186 h 3387196"/>
                <a:gd name="connsiteX6" fmla="*/ 0 w 6175121"/>
                <a:gd name="connsiteY6" fmla="*/ 2287318 h 3387196"/>
                <a:gd name="connsiteX0" fmla="*/ 0 w 6174998"/>
                <a:gd name="connsiteY0" fmla="*/ 2287318 h 3387199"/>
                <a:gd name="connsiteX1" fmla="*/ 1099868 w 6174998"/>
                <a:gd name="connsiteY1" fmla="*/ 1187450 h 3387199"/>
                <a:gd name="connsiteX2" fmla="*/ 4859188 w 6174998"/>
                <a:gd name="connsiteY2" fmla="*/ 0 h 3387199"/>
                <a:gd name="connsiteX3" fmla="*/ 6174956 w 6174998"/>
                <a:gd name="connsiteY3" fmla="*/ 1607868 h 3387199"/>
                <a:gd name="connsiteX4" fmla="*/ 4421038 w 6174998"/>
                <a:gd name="connsiteY4" fmla="*/ 3387186 h 3387199"/>
                <a:gd name="connsiteX5" fmla="*/ 1099868 w 6174998"/>
                <a:gd name="connsiteY5" fmla="*/ 3387186 h 3387199"/>
                <a:gd name="connsiteX6" fmla="*/ 0 w 6174998"/>
                <a:gd name="connsiteY6" fmla="*/ 2287318 h 3387199"/>
                <a:gd name="connsiteX0" fmla="*/ 0 w 6175156"/>
                <a:gd name="connsiteY0" fmla="*/ 2230168 h 3330044"/>
                <a:gd name="connsiteX1" fmla="*/ 1099868 w 6175156"/>
                <a:gd name="connsiteY1" fmla="*/ 1130300 h 3330044"/>
                <a:gd name="connsiteX2" fmla="*/ 4522638 w 6175156"/>
                <a:gd name="connsiteY2" fmla="*/ 0 h 3330044"/>
                <a:gd name="connsiteX3" fmla="*/ 6174956 w 6175156"/>
                <a:gd name="connsiteY3" fmla="*/ 1550718 h 3330044"/>
                <a:gd name="connsiteX4" fmla="*/ 4421038 w 6175156"/>
                <a:gd name="connsiteY4" fmla="*/ 3330036 h 3330044"/>
                <a:gd name="connsiteX5" fmla="*/ 1099868 w 6175156"/>
                <a:gd name="connsiteY5" fmla="*/ 3330036 h 3330044"/>
                <a:gd name="connsiteX6" fmla="*/ 0 w 6175156"/>
                <a:gd name="connsiteY6" fmla="*/ 2230168 h 3330044"/>
                <a:gd name="connsiteX0" fmla="*/ 0 w 6175156"/>
                <a:gd name="connsiteY0" fmla="*/ 2230168 h 3330044"/>
                <a:gd name="connsiteX1" fmla="*/ 1099868 w 6175156"/>
                <a:gd name="connsiteY1" fmla="*/ 1130300 h 3330044"/>
                <a:gd name="connsiteX2" fmla="*/ 4522638 w 6175156"/>
                <a:gd name="connsiteY2" fmla="*/ 0 h 3330044"/>
                <a:gd name="connsiteX3" fmla="*/ 6174956 w 6175156"/>
                <a:gd name="connsiteY3" fmla="*/ 1550718 h 3330044"/>
                <a:gd name="connsiteX4" fmla="*/ 4421038 w 6175156"/>
                <a:gd name="connsiteY4" fmla="*/ 3330036 h 3330044"/>
                <a:gd name="connsiteX5" fmla="*/ 1099868 w 6175156"/>
                <a:gd name="connsiteY5" fmla="*/ 3330036 h 3330044"/>
                <a:gd name="connsiteX6" fmla="*/ 0 w 6175156"/>
                <a:gd name="connsiteY6" fmla="*/ 2230168 h 3330044"/>
                <a:gd name="connsiteX0" fmla="*/ 0 w 6175832"/>
                <a:gd name="connsiteY0" fmla="*/ 2230168 h 3330062"/>
                <a:gd name="connsiteX1" fmla="*/ 1099868 w 6175832"/>
                <a:gd name="connsiteY1" fmla="*/ 1130300 h 3330062"/>
                <a:gd name="connsiteX2" fmla="*/ 4522638 w 6175832"/>
                <a:gd name="connsiteY2" fmla="*/ 0 h 3330062"/>
                <a:gd name="connsiteX3" fmla="*/ 6174956 w 6175832"/>
                <a:gd name="connsiteY3" fmla="*/ 1550718 h 3330062"/>
                <a:gd name="connsiteX4" fmla="*/ 4421038 w 6175832"/>
                <a:gd name="connsiteY4" fmla="*/ 3330036 h 3330062"/>
                <a:gd name="connsiteX5" fmla="*/ 1099868 w 6175832"/>
                <a:gd name="connsiteY5" fmla="*/ 3330036 h 3330062"/>
                <a:gd name="connsiteX6" fmla="*/ 0 w 6175832"/>
                <a:gd name="connsiteY6" fmla="*/ 2230168 h 3330062"/>
                <a:gd name="connsiteX0" fmla="*/ 0 w 6175638"/>
                <a:gd name="connsiteY0" fmla="*/ 2245643 h 3345537"/>
                <a:gd name="connsiteX1" fmla="*/ 1099868 w 6175638"/>
                <a:gd name="connsiteY1" fmla="*/ 1145775 h 3345537"/>
                <a:gd name="connsiteX2" fmla="*/ 4522638 w 6175638"/>
                <a:gd name="connsiteY2" fmla="*/ 15475 h 3345537"/>
                <a:gd name="connsiteX3" fmla="*/ 6174956 w 6175638"/>
                <a:gd name="connsiteY3" fmla="*/ 1566193 h 3345537"/>
                <a:gd name="connsiteX4" fmla="*/ 4421038 w 6175638"/>
                <a:gd name="connsiteY4" fmla="*/ 3345511 h 3345537"/>
                <a:gd name="connsiteX5" fmla="*/ 1099868 w 6175638"/>
                <a:gd name="connsiteY5" fmla="*/ 3345511 h 3345537"/>
                <a:gd name="connsiteX6" fmla="*/ 0 w 6175638"/>
                <a:gd name="connsiteY6" fmla="*/ 2245643 h 3345537"/>
                <a:gd name="connsiteX0" fmla="*/ 0 w 6175759"/>
                <a:gd name="connsiteY0" fmla="*/ 2268484 h 3368378"/>
                <a:gd name="connsiteX1" fmla="*/ 1099868 w 6175759"/>
                <a:gd name="connsiteY1" fmla="*/ 1168616 h 3368378"/>
                <a:gd name="connsiteX2" fmla="*/ 4522638 w 6175759"/>
                <a:gd name="connsiteY2" fmla="*/ 38316 h 3368378"/>
                <a:gd name="connsiteX3" fmla="*/ 6174956 w 6175759"/>
                <a:gd name="connsiteY3" fmla="*/ 1589034 h 3368378"/>
                <a:gd name="connsiteX4" fmla="*/ 4421038 w 6175759"/>
                <a:gd name="connsiteY4" fmla="*/ 3368352 h 3368378"/>
                <a:gd name="connsiteX5" fmla="*/ 1099868 w 6175759"/>
                <a:gd name="connsiteY5" fmla="*/ 3368352 h 3368378"/>
                <a:gd name="connsiteX6" fmla="*/ 0 w 6175759"/>
                <a:gd name="connsiteY6" fmla="*/ 2268484 h 3368378"/>
                <a:gd name="connsiteX0" fmla="*/ 0 w 6175759"/>
                <a:gd name="connsiteY0" fmla="*/ 2263532 h 3363421"/>
                <a:gd name="connsiteX1" fmla="*/ 1099868 w 6175759"/>
                <a:gd name="connsiteY1" fmla="*/ 1163664 h 3363421"/>
                <a:gd name="connsiteX2" fmla="*/ 4522638 w 6175759"/>
                <a:gd name="connsiteY2" fmla="*/ 33364 h 3363421"/>
                <a:gd name="connsiteX3" fmla="*/ 6174956 w 6175759"/>
                <a:gd name="connsiteY3" fmla="*/ 1584082 h 3363421"/>
                <a:gd name="connsiteX4" fmla="*/ 4421038 w 6175759"/>
                <a:gd name="connsiteY4" fmla="*/ 3363400 h 3363421"/>
                <a:gd name="connsiteX5" fmla="*/ 1099868 w 6175759"/>
                <a:gd name="connsiteY5" fmla="*/ 3363400 h 3363421"/>
                <a:gd name="connsiteX6" fmla="*/ 0 w 6175759"/>
                <a:gd name="connsiteY6" fmla="*/ 2263532 h 3363421"/>
                <a:gd name="connsiteX0" fmla="*/ 0 w 6175759"/>
                <a:gd name="connsiteY0" fmla="*/ 2260793 h 3360679"/>
                <a:gd name="connsiteX1" fmla="*/ 1099868 w 6175759"/>
                <a:gd name="connsiteY1" fmla="*/ 1160925 h 3360679"/>
                <a:gd name="connsiteX2" fmla="*/ 4522638 w 6175759"/>
                <a:gd name="connsiteY2" fmla="*/ 30625 h 3360679"/>
                <a:gd name="connsiteX3" fmla="*/ 6174956 w 6175759"/>
                <a:gd name="connsiteY3" fmla="*/ 1581343 h 3360679"/>
                <a:gd name="connsiteX4" fmla="*/ 4421038 w 6175759"/>
                <a:gd name="connsiteY4" fmla="*/ 3360661 h 3360679"/>
                <a:gd name="connsiteX5" fmla="*/ 1099868 w 6175759"/>
                <a:gd name="connsiteY5" fmla="*/ 3360661 h 3360679"/>
                <a:gd name="connsiteX6" fmla="*/ 0 w 6175759"/>
                <a:gd name="connsiteY6" fmla="*/ 2260793 h 3360679"/>
                <a:gd name="connsiteX0" fmla="*/ 0 w 6257773"/>
                <a:gd name="connsiteY0" fmla="*/ 2265694 h 3365585"/>
                <a:gd name="connsiteX1" fmla="*/ 1099868 w 6257773"/>
                <a:gd name="connsiteY1" fmla="*/ 1165826 h 3365585"/>
                <a:gd name="connsiteX2" fmla="*/ 4522638 w 6257773"/>
                <a:gd name="connsiteY2" fmla="*/ 35526 h 3365585"/>
                <a:gd name="connsiteX3" fmla="*/ 6174956 w 6257773"/>
                <a:gd name="connsiteY3" fmla="*/ 1586244 h 3365585"/>
                <a:gd name="connsiteX4" fmla="*/ 4421038 w 6257773"/>
                <a:gd name="connsiteY4" fmla="*/ 3365562 h 3365585"/>
                <a:gd name="connsiteX5" fmla="*/ 1099868 w 6257773"/>
                <a:gd name="connsiteY5" fmla="*/ 3365562 h 3365585"/>
                <a:gd name="connsiteX6" fmla="*/ 0 w 6257773"/>
                <a:gd name="connsiteY6" fmla="*/ 2265694 h 3365585"/>
                <a:gd name="connsiteX0" fmla="*/ 0 w 6274458"/>
                <a:gd name="connsiteY0" fmla="*/ 2265694 h 3365562"/>
                <a:gd name="connsiteX1" fmla="*/ 1099868 w 6274458"/>
                <a:gd name="connsiteY1" fmla="*/ 1165826 h 3365562"/>
                <a:gd name="connsiteX2" fmla="*/ 4522638 w 6274458"/>
                <a:gd name="connsiteY2" fmla="*/ 35526 h 3365562"/>
                <a:gd name="connsiteX3" fmla="*/ 6174956 w 6274458"/>
                <a:gd name="connsiteY3" fmla="*/ 1586244 h 3365562"/>
                <a:gd name="connsiteX4" fmla="*/ 4421038 w 6274458"/>
                <a:gd name="connsiteY4" fmla="*/ 3365562 h 3365562"/>
                <a:gd name="connsiteX5" fmla="*/ 1099868 w 6274458"/>
                <a:gd name="connsiteY5" fmla="*/ 3365562 h 3365562"/>
                <a:gd name="connsiteX6" fmla="*/ 0 w 6274458"/>
                <a:gd name="connsiteY6" fmla="*/ 2265694 h 3365562"/>
                <a:gd name="connsiteX0" fmla="*/ 0 w 6279917"/>
                <a:gd name="connsiteY0" fmla="*/ 2265694 h 3365562"/>
                <a:gd name="connsiteX1" fmla="*/ 1099868 w 6279917"/>
                <a:gd name="connsiteY1" fmla="*/ 1165826 h 3365562"/>
                <a:gd name="connsiteX2" fmla="*/ 4522638 w 6279917"/>
                <a:gd name="connsiteY2" fmla="*/ 35526 h 3365562"/>
                <a:gd name="connsiteX3" fmla="*/ 6174956 w 6279917"/>
                <a:gd name="connsiteY3" fmla="*/ 1586244 h 3365562"/>
                <a:gd name="connsiteX4" fmla="*/ 4421038 w 6279917"/>
                <a:gd name="connsiteY4" fmla="*/ 3365562 h 3365562"/>
                <a:gd name="connsiteX5" fmla="*/ 1099868 w 6279917"/>
                <a:gd name="connsiteY5" fmla="*/ 3365562 h 3365562"/>
                <a:gd name="connsiteX6" fmla="*/ 0 w 6279917"/>
                <a:gd name="connsiteY6" fmla="*/ 2265694 h 3365562"/>
                <a:gd name="connsiteX0" fmla="*/ 0 w 6285920"/>
                <a:gd name="connsiteY0" fmla="*/ 2265694 h 3365562"/>
                <a:gd name="connsiteX1" fmla="*/ 1099868 w 6285920"/>
                <a:gd name="connsiteY1" fmla="*/ 1165826 h 3365562"/>
                <a:gd name="connsiteX2" fmla="*/ 4522638 w 6285920"/>
                <a:gd name="connsiteY2" fmla="*/ 35526 h 3365562"/>
                <a:gd name="connsiteX3" fmla="*/ 6174956 w 6285920"/>
                <a:gd name="connsiteY3" fmla="*/ 1586244 h 3365562"/>
                <a:gd name="connsiteX4" fmla="*/ 4421038 w 6285920"/>
                <a:gd name="connsiteY4" fmla="*/ 3365562 h 3365562"/>
                <a:gd name="connsiteX5" fmla="*/ 1099868 w 6285920"/>
                <a:gd name="connsiteY5" fmla="*/ 3365562 h 3365562"/>
                <a:gd name="connsiteX6" fmla="*/ 0 w 6285920"/>
                <a:gd name="connsiteY6" fmla="*/ 2265694 h 3365562"/>
                <a:gd name="connsiteX0" fmla="*/ 0 w 6289410"/>
                <a:gd name="connsiteY0" fmla="*/ 2271937 h 3371805"/>
                <a:gd name="connsiteX1" fmla="*/ 1099868 w 6289410"/>
                <a:gd name="connsiteY1" fmla="*/ 1172069 h 3371805"/>
                <a:gd name="connsiteX2" fmla="*/ 4522638 w 6289410"/>
                <a:gd name="connsiteY2" fmla="*/ 41769 h 3371805"/>
                <a:gd name="connsiteX3" fmla="*/ 6174956 w 6289410"/>
                <a:gd name="connsiteY3" fmla="*/ 1592487 h 3371805"/>
                <a:gd name="connsiteX4" fmla="*/ 4421038 w 6289410"/>
                <a:gd name="connsiteY4" fmla="*/ 3371805 h 3371805"/>
                <a:gd name="connsiteX5" fmla="*/ 1099868 w 6289410"/>
                <a:gd name="connsiteY5" fmla="*/ 3371805 h 3371805"/>
                <a:gd name="connsiteX6" fmla="*/ 0 w 6289410"/>
                <a:gd name="connsiteY6" fmla="*/ 2271937 h 3371805"/>
                <a:gd name="connsiteX0" fmla="*/ 0 w 6272174"/>
                <a:gd name="connsiteY0" fmla="*/ 2264111 h 3363979"/>
                <a:gd name="connsiteX1" fmla="*/ 1099868 w 6272174"/>
                <a:gd name="connsiteY1" fmla="*/ 1164243 h 3363979"/>
                <a:gd name="connsiteX2" fmla="*/ 4522638 w 6272174"/>
                <a:gd name="connsiteY2" fmla="*/ 33943 h 3363979"/>
                <a:gd name="connsiteX3" fmla="*/ 6174956 w 6272174"/>
                <a:gd name="connsiteY3" fmla="*/ 1584661 h 3363979"/>
                <a:gd name="connsiteX4" fmla="*/ 4421038 w 6272174"/>
                <a:gd name="connsiteY4" fmla="*/ 3363979 h 3363979"/>
                <a:gd name="connsiteX5" fmla="*/ 1099868 w 6272174"/>
                <a:gd name="connsiteY5" fmla="*/ 3363979 h 3363979"/>
                <a:gd name="connsiteX6" fmla="*/ 0 w 6272174"/>
                <a:gd name="connsiteY6" fmla="*/ 2264111 h 3363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72174" h="3363979">
                  <a:moveTo>
                    <a:pt x="0" y="2264111"/>
                  </a:moveTo>
                  <a:cubicBezTo>
                    <a:pt x="0" y="1656671"/>
                    <a:pt x="511478" y="1342043"/>
                    <a:pt x="1099868" y="1164243"/>
                  </a:cubicBezTo>
                  <a:cubicBezTo>
                    <a:pt x="1688258" y="986443"/>
                    <a:pt x="4016798" y="199043"/>
                    <a:pt x="4522638" y="33943"/>
                  </a:cubicBezTo>
                  <a:cubicBezTo>
                    <a:pt x="5028478" y="-131157"/>
                    <a:pt x="5761141" y="293454"/>
                    <a:pt x="6174956" y="1584661"/>
                  </a:cubicBezTo>
                  <a:cubicBezTo>
                    <a:pt x="6588771" y="2875868"/>
                    <a:pt x="5620741" y="3357122"/>
                    <a:pt x="4421038" y="3363979"/>
                  </a:cubicBezTo>
                  <a:lnTo>
                    <a:pt x="1099868" y="3363979"/>
                  </a:lnTo>
                  <a:cubicBezTo>
                    <a:pt x="492428" y="3363979"/>
                    <a:pt x="0" y="2871551"/>
                    <a:pt x="0" y="2264111"/>
                  </a:cubicBezTo>
                  <a:close/>
                </a:path>
              </a:pathLst>
            </a:custGeom>
            <a:noFill/>
            <a:ln w="3810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9F022E14-3857-4C9D-B585-712ECF27A676}"/>
              </a:ext>
            </a:extLst>
          </p:cNvPr>
          <p:cNvGrpSpPr/>
          <p:nvPr/>
        </p:nvGrpSpPr>
        <p:grpSpPr>
          <a:xfrm>
            <a:off x="3466393" y="3646710"/>
            <a:ext cx="440393" cy="1460544"/>
            <a:chOff x="6352046" y="4368740"/>
            <a:chExt cx="440393" cy="1460544"/>
          </a:xfrm>
        </p:grpSpPr>
        <p:sp>
          <p:nvSpPr>
            <p:cNvPr id="12" name="フリーフォーム: 図形 11">
              <a:extLst>
                <a:ext uri="{FF2B5EF4-FFF2-40B4-BE49-F238E27FC236}">
                  <a16:creationId xmlns:a16="http://schemas.microsoft.com/office/drawing/2014/main" id="{AFF701BB-FE44-4272-952F-5F3717B04CF7}"/>
                </a:ext>
              </a:extLst>
            </p:cNvPr>
            <p:cNvSpPr/>
            <p:nvPr/>
          </p:nvSpPr>
          <p:spPr>
            <a:xfrm>
              <a:off x="6389010" y="4368740"/>
              <a:ext cx="366464" cy="439306"/>
            </a:xfrm>
            <a:custGeom>
              <a:avLst/>
              <a:gdLst>
                <a:gd name="connsiteX0" fmla="*/ 569245 w 1163895"/>
                <a:gd name="connsiteY0" fmla="*/ 0 h 1395240"/>
                <a:gd name="connsiteX1" fmla="*/ 594650 w 1163895"/>
                <a:gd name="connsiteY1" fmla="*/ 0 h 1395240"/>
                <a:gd name="connsiteX2" fmla="*/ 1163895 w 1163895"/>
                <a:gd name="connsiteY2" fmla="*/ 569245 h 1395240"/>
                <a:gd name="connsiteX3" fmla="*/ 1163895 w 1163895"/>
                <a:gd name="connsiteY3" fmla="*/ 1395240 h 1395240"/>
                <a:gd name="connsiteX4" fmla="*/ 787803 w 1163895"/>
                <a:gd name="connsiteY4" fmla="*/ 1395240 h 1395240"/>
                <a:gd name="connsiteX5" fmla="*/ 787803 w 1163895"/>
                <a:gd name="connsiteY5" fmla="*/ 569245 h 1395240"/>
                <a:gd name="connsiteX6" fmla="*/ 594650 w 1163895"/>
                <a:gd name="connsiteY6" fmla="*/ 376092 h 1395240"/>
                <a:gd name="connsiteX7" fmla="*/ 569245 w 1163895"/>
                <a:gd name="connsiteY7" fmla="*/ 376092 h 1395240"/>
                <a:gd name="connsiteX8" fmla="*/ 376092 w 1163895"/>
                <a:gd name="connsiteY8" fmla="*/ 569245 h 1395240"/>
                <a:gd name="connsiteX9" fmla="*/ 376092 w 1163895"/>
                <a:gd name="connsiteY9" fmla="*/ 1395240 h 1395240"/>
                <a:gd name="connsiteX10" fmla="*/ 0 w 1163895"/>
                <a:gd name="connsiteY10" fmla="*/ 1395240 h 1395240"/>
                <a:gd name="connsiteX11" fmla="*/ 0 w 1163895"/>
                <a:gd name="connsiteY11" fmla="*/ 569245 h 1395240"/>
                <a:gd name="connsiteX12" fmla="*/ 569245 w 1163895"/>
                <a:gd name="connsiteY12" fmla="*/ 0 h 1395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63895" h="1395240">
                  <a:moveTo>
                    <a:pt x="569245" y="0"/>
                  </a:moveTo>
                  <a:lnTo>
                    <a:pt x="594650" y="0"/>
                  </a:lnTo>
                  <a:cubicBezTo>
                    <a:pt x="909035" y="0"/>
                    <a:pt x="1163895" y="254860"/>
                    <a:pt x="1163895" y="569245"/>
                  </a:cubicBezTo>
                  <a:lnTo>
                    <a:pt x="1163895" y="1395240"/>
                  </a:lnTo>
                  <a:lnTo>
                    <a:pt x="787803" y="1395240"/>
                  </a:lnTo>
                  <a:lnTo>
                    <a:pt x="787803" y="569245"/>
                  </a:lnTo>
                  <a:cubicBezTo>
                    <a:pt x="787803" y="462570"/>
                    <a:pt x="701325" y="376092"/>
                    <a:pt x="594650" y="376092"/>
                  </a:cubicBezTo>
                  <a:lnTo>
                    <a:pt x="569245" y="376092"/>
                  </a:lnTo>
                  <a:cubicBezTo>
                    <a:pt x="462570" y="376092"/>
                    <a:pt x="376092" y="462570"/>
                    <a:pt x="376092" y="569245"/>
                  </a:cubicBezTo>
                  <a:lnTo>
                    <a:pt x="376092" y="1395240"/>
                  </a:lnTo>
                  <a:lnTo>
                    <a:pt x="0" y="1395240"/>
                  </a:lnTo>
                  <a:lnTo>
                    <a:pt x="0" y="569245"/>
                  </a:lnTo>
                  <a:cubicBezTo>
                    <a:pt x="0" y="254860"/>
                    <a:pt x="254860" y="0"/>
                    <a:pt x="569245" y="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37413C5B-50AE-4011-B4F7-E88B38A08ADB}"/>
                </a:ext>
              </a:extLst>
            </p:cNvPr>
            <p:cNvSpPr/>
            <p:nvPr/>
          </p:nvSpPr>
          <p:spPr>
            <a:xfrm>
              <a:off x="6549383" y="4808046"/>
              <a:ext cx="45719" cy="83787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5D9BCEFE-0E26-4F87-8ECE-5A3413B81B37}"/>
                </a:ext>
              </a:extLst>
            </p:cNvPr>
            <p:cNvSpPr txBox="1"/>
            <p:nvPr/>
          </p:nvSpPr>
          <p:spPr>
            <a:xfrm>
              <a:off x="6352046" y="5696296"/>
              <a:ext cx="440393" cy="132988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dirty="0"/>
                <a:t>GOAL</a:t>
              </a:r>
              <a:endParaRPr lang="ja-JP" altLang="en-US" sz="2000" dirty="0"/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BCFD15F5-97F4-4306-BE0B-EE32D5A2C574}"/>
              </a:ext>
            </a:extLst>
          </p:cNvPr>
          <p:cNvGrpSpPr/>
          <p:nvPr/>
        </p:nvGrpSpPr>
        <p:grpSpPr>
          <a:xfrm rot="20700000">
            <a:off x="3680533" y="1497280"/>
            <a:ext cx="1296036" cy="216750"/>
            <a:chOff x="5127649" y="1377204"/>
            <a:chExt cx="1296036" cy="216750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4B641634-A715-4F13-AC8F-6C05E8503363}"/>
                </a:ext>
              </a:extLst>
            </p:cNvPr>
            <p:cNvCxnSpPr>
              <a:cxnSpLocks/>
            </p:cNvCxnSpPr>
            <p:nvPr/>
          </p:nvCxnSpPr>
          <p:spPr>
            <a:xfrm>
              <a:off x="5763576" y="1484256"/>
              <a:ext cx="660109" cy="0"/>
            </a:xfrm>
            <a:prstGeom prst="straightConnector1">
              <a:avLst/>
            </a:prstGeom>
            <a:ln w="63500">
              <a:solidFill>
                <a:srgbClr val="00B05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616439AD-7307-4104-91A3-4B99FB3F68D3}"/>
                </a:ext>
              </a:extLst>
            </p:cNvPr>
            <p:cNvSpPr txBox="1"/>
            <p:nvPr/>
          </p:nvSpPr>
          <p:spPr>
            <a:xfrm>
              <a:off x="5127649" y="1377204"/>
              <a:ext cx="546100" cy="216750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ja-JP" altLang="en-US" sz="2000" dirty="0">
                  <a:solidFill>
                    <a:srgbClr val="00B050"/>
                  </a:solidFill>
                  <a:latin typeface="Impact" panose="020B0806030902050204" pitchFamily="34" charset="0"/>
                </a:rPr>
                <a:t>右回り</a:t>
              </a: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4512D22-FA2A-43EC-9209-B0EF46432B75}"/>
              </a:ext>
            </a:extLst>
          </p:cNvPr>
          <p:cNvSpPr txBox="1"/>
          <p:nvPr/>
        </p:nvSpPr>
        <p:spPr>
          <a:xfrm>
            <a:off x="3994795" y="3246334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阪神競馬場</a:t>
            </a:r>
            <a:endParaRPr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F83B375-861B-47E5-A862-43B83FAA9D6F}"/>
              </a:ext>
            </a:extLst>
          </p:cNvPr>
          <p:cNvSpPr txBox="1"/>
          <p:nvPr/>
        </p:nvSpPr>
        <p:spPr>
          <a:xfrm>
            <a:off x="182475" y="21566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阪神競馬場</a:t>
            </a:r>
          </a:p>
        </p:txBody>
      </p:sp>
    </p:spTree>
    <p:extLst>
      <p:ext uri="{BB962C8B-B14F-4D97-AF65-F5344CB8AC3E}">
        <p14:creationId xmlns:p14="http://schemas.microsoft.com/office/powerpoint/2010/main" val="1140458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10603</TotalTime>
  <Words>36</Words>
  <Application>Microsoft Office PowerPoint</Application>
  <PresentationFormat>A4 210 x 297 mm</PresentationFormat>
  <Paragraphs>22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メイリオ</vt:lpstr>
      <vt:lpstr>Arial</vt:lpstr>
      <vt:lpstr>Calibri</vt:lpstr>
      <vt:lpstr>Calibri Light</vt:lpstr>
      <vt:lpstr>Impact</vt:lpstr>
      <vt:lpstr>Office テーマ</vt:lpstr>
      <vt:lpstr>PowerPoint プレゼンテーション</vt:lpstr>
      <vt:lpstr>PowerPoint プレゼンテーション</vt:lpstr>
    </vt:vector>
  </TitlesOfParts>
  <Manager>umapot.com</Manager>
  <Company>umapot.com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阪神競馬場コース素材</dc:title>
  <dc:subject>阪神競馬場コース素材</dc:subject>
  <dc:creator>でじけろお</dc:creator>
  <cp:keywords>コース素材</cp:keywords>
  <dcterms:created xsi:type="dcterms:W3CDTF">2015-08-24T01:35:23Z</dcterms:created>
  <dcterms:modified xsi:type="dcterms:W3CDTF">2020-03-17T19:23:28Z</dcterms:modified>
</cp:coreProperties>
</file>