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4" r:id="rId3"/>
  </p:sldIdLst>
  <p:sldSz cx="990600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00FF"/>
    <a:srgbClr val="006600"/>
    <a:srgbClr val="003300"/>
    <a:srgbClr val="CC6600"/>
    <a:srgbClr val="FF66CC"/>
    <a:srgbClr val="FF6600"/>
    <a:srgbClr val="FFFF00"/>
    <a:srgbClr val="FF99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1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5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22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89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3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74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8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8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63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63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8A3C2-898B-4C8C-A071-C8C53FBD39C8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42505-7E61-4D14-B44A-8991DD669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5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7D21378-A92B-4E5B-8394-E56B6E36000F}"/>
              </a:ext>
            </a:extLst>
          </p:cNvPr>
          <p:cNvGrpSpPr/>
          <p:nvPr/>
        </p:nvGrpSpPr>
        <p:grpSpPr>
          <a:xfrm>
            <a:off x="1723964" y="2036762"/>
            <a:ext cx="6654921" cy="2784475"/>
            <a:chOff x="1635064" y="1638719"/>
            <a:chExt cx="6654921" cy="278447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7088F718-6BF2-4AF1-A334-88271D6CE444}"/>
                </a:ext>
              </a:extLst>
            </p:cNvPr>
            <p:cNvSpPr/>
            <p:nvPr/>
          </p:nvSpPr>
          <p:spPr>
            <a:xfrm>
              <a:off x="1635064" y="1638719"/>
              <a:ext cx="6467475" cy="2784475"/>
            </a:xfrm>
            <a:prstGeom prst="roundRect">
              <a:avLst>
                <a:gd name="adj" fmla="val 50000"/>
              </a:avLst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4482CA3-5F69-456B-950C-351B8456883B}"/>
                </a:ext>
              </a:extLst>
            </p:cNvPr>
            <p:cNvCxnSpPr>
              <a:cxnSpLocks/>
            </p:cNvCxnSpPr>
            <p:nvPr/>
          </p:nvCxnSpPr>
          <p:spPr>
            <a:xfrm>
              <a:off x="1635064" y="1638719"/>
              <a:ext cx="1352551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2570B6E-89C3-404F-8D0C-C0B3F1307B21}"/>
                </a:ext>
              </a:extLst>
            </p:cNvPr>
            <p:cNvCxnSpPr>
              <a:cxnSpLocks/>
            </p:cNvCxnSpPr>
            <p:nvPr/>
          </p:nvCxnSpPr>
          <p:spPr>
            <a:xfrm>
              <a:off x="6188015" y="4423194"/>
              <a:ext cx="2101970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69C522A1-0420-4FE4-AEBE-5A148650FD36}"/>
                </a:ext>
              </a:extLst>
            </p:cNvPr>
            <p:cNvCxnSpPr>
              <a:cxnSpLocks/>
            </p:cNvCxnSpPr>
            <p:nvPr/>
          </p:nvCxnSpPr>
          <p:spPr>
            <a:xfrm>
              <a:off x="1635064" y="2092685"/>
              <a:ext cx="1352551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68D5A7F0-1CF1-4527-889C-B3C689D64CD2}"/>
                </a:ext>
              </a:extLst>
            </p:cNvPr>
            <p:cNvSpPr/>
            <p:nvPr/>
          </p:nvSpPr>
          <p:spPr>
            <a:xfrm>
              <a:off x="2103090" y="2092685"/>
              <a:ext cx="5532725" cy="1876543"/>
            </a:xfrm>
            <a:prstGeom prst="roundRect">
              <a:avLst>
                <a:gd name="adj" fmla="val 50000"/>
              </a:avLst>
            </a:prstGeom>
            <a:noFill/>
            <a:ln w="3810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62BDCDD-A889-459E-8B93-5031426EA9C1}"/>
              </a:ext>
            </a:extLst>
          </p:cNvPr>
          <p:cNvGrpSpPr/>
          <p:nvPr/>
        </p:nvGrpSpPr>
        <p:grpSpPr>
          <a:xfrm>
            <a:off x="3967686" y="3014927"/>
            <a:ext cx="1980029" cy="828143"/>
            <a:chOff x="3559807" y="2923442"/>
            <a:chExt cx="1980029" cy="828143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5ECDAB3-D3BB-40E4-B13F-9A064B42DBE0}"/>
                </a:ext>
              </a:extLst>
            </p:cNvPr>
            <p:cNvSpPr txBox="1"/>
            <p:nvPr/>
          </p:nvSpPr>
          <p:spPr>
            <a:xfrm>
              <a:off x="3559807" y="2923442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福島競馬場</a:t>
              </a:r>
              <a:endPara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5A83EF25-E16E-4F9D-824A-FA1FCEC419CF}"/>
                </a:ext>
              </a:extLst>
            </p:cNvPr>
            <p:cNvSpPr txBox="1"/>
            <p:nvPr/>
          </p:nvSpPr>
          <p:spPr>
            <a:xfrm>
              <a:off x="3816286" y="3351475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主要コース</a:t>
              </a:r>
              <a:endPara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0DFB1D2-F70B-403A-9568-B21565785330}"/>
              </a:ext>
            </a:extLst>
          </p:cNvPr>
          <p:cNvGrpSpPr/>
          <p:nvPr/>
        </p:nvGrpSpPr>
        <p:grpSpPr>
          <a:xfrm>
            <a:off x="4395197" y="1422756"/>
            <a:ext cx="1296036" cy="216750"/>
            <a:chOff x="5127649" y="1377204"/>
            <a:chExt cx="1296036" cy="216750"/>
          </a:xfrm>
        </p:grpSpPr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887EF1BE-CFD8-474E-BF1D-060A3D2A2D8B}"/>
                </a:ext>
              </a:extLst>
            </p:cNvPr>
            <p:cNvCxnSpPr>
              <a:cxnSpLocks/>
            </p:cNvCxnSpPr>
            <p:nvPr/>
          </p:nvCxnSpPr>
          <p:spPr>
            <a:xfrm>
              <a:off x="5763576" y="1484256"/>
              <a:ext cx="660109" cy="0"/>
            </a:xfrm>
            <a:prstGeom prst="straightConnector1">
              <a:avLst/>
            </a:prstGeom>
            <a:ln w="63500">
              <a:solidFill>
                <a:srgbClr val="00B05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4C9D7E6-6A6E-4469-87F9-95EB04BBA70C}"/>
                </a:ext>
              </a:extLst>
            </p:cNvPr>
            <p:cNvSpPr txBox="1"/>
            <p:nvPr/>
          </p:nvSpPr>
          <p:spPr>
            <a:xfrm>
              <a:off x="5127649" y="1377204"/>
              <a:ext cx="546100" cy="21675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ja-JP" altLang="en-US" sz="2000" dirty="0">
                  <a:solidFill>
                    <a:srgbClr val="00B050"/>
                  </a:solidFill>
                  <a:latin typeface="Impact" panose="020B0806030902050204" pitchFamily="34" charset="0"/>
                </a:rPr>
                <a:t>右回り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07113B5-B130-4964-BE63-EF01F51235AE}"/>
              </a:ext>
            </a:extLst>
          </p:cNvPr>
          <p:cNvGrpSpPr/>
          <p:nvPr/>
        </p:nvGrpSpPr>
        <p:grpSpPr>
          <a:xfrm>
            <a:off x="3722707" y="3743769"/>
            <a:ext cx="440393" cy="1460544"/>
            <a:chOff x="6352046" y="4368740"/>
            <a:chExt cx="440393" cy="1460544"/>
          </a:xfrm>
        </p:grpSpPr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4A9995F1-5E91-4671-A542-FD7595C3079D}"/>
                </a:ext>
              </a:extLst>
            </p:cNvPr>
            <p:cNvSpPr/>
            <p:nvPr/>
          </p:nvSpPr>
          <p:spPr>
            <a:xfrm>
              <a:off x="6389010" y="4368740"/>
              <a:ext cx="366464" cy="439306"/>
            </a:xfrm>
            <a:custGeom>
              <a:avLst/>
              <a:gdLst>
                <a:gd name="connsiteX0" fmla="*/ 569245 w 1163895"/>
                <a:gd name="connsiteY0" fmla="*/ 0 h 1395240"/>
                <a:gd name="connsiteX1" fmla="*/ 594650 w 1163895"/>
                <a:gd name="connsiteY1" fmla="*/ 0 h 1395240"/>
                <a:gd name="connsiteX2" fmla="*/ 1163895 w 1163895"/>
                <a:gd name="connsiteY2" fmla="*/ 569245 h 1395240"/>
                <a:gd name="connsiteX3" fmla="*/ 1163895 w 1163895"/>
                <a:gd name="connsiteY3" fmla="*/ 1395240 h 1395240"/>
                <a:gd name="connsiteX4" fmla="*/ 787803 w 1163895"/>
                <a:gd name="connsiteY4" fmla="*/ 1395240 h 1395240"/>
                <a:gd name="connsiteX5" fmla="*/ 787803 w 1163895"/>
                <a:gd name="connsiteY5" fmla="*/ 569245 h 1395240"/>
                <a:gd name="connsiteX6" fmla="*/ 594650 w 1163895"/>
                <a:gd name="connsiteY6" fmla="*/ 376092 h 1395240"/>
                <a:gd name="connsiteX7" fmla="*/ 569245 w 1163895"/>
                <a:gd name="connsiteY7" fmla="*/ 376092 h 1395240"/>
                <a:gd name="connsiteX8" fmla="*/ 376092 w 1163895"/>
                <a:gd name="connsiteY8" fmla="*/ 569245 h 1395240"/>
                <a:gd name="connsiteX9" fmla="*/ 376092 w 1163895"/>
                <a:gd name="connsiteY9" fmla="*/ 1395240 h 1395240"/>
                <a:gd name="connsiteX10" fmla="*/ 0 w 1163895"/>
                <a:gd name="connsiteY10" fmla="*/ 1395240 h 1395240"/>
                <a:gd name="connsiteX11" fmla="*/ 0 w 1163895"/>
                <a:gd name="connsiteY11" fmla="*/ 569245 h 1395240"/>
                <a:gd name="connsiteX12" fmla="*/ 569245 w 1163895"/>
                <a:gd name="connsiteY12" fmla="*/ 0 h 139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3895" h="1395240">
                  <a:moveTo>
                    <a:pt x="569245" y="0"/>
                  </a:moveTo>
                  <a:lnTo>
                    <a:pt x="594650" y="0"/>
                  </a:lnTo>
                  <a:cubicBezTo>
                    <a:pt x="909035" y="0"/>
                    <a:pt x="1163895" y="254860"/>
                    <a:pt x="1163895" y="569245"/>
                  </a:cubicBezTo>
                  <a:lnTo>
                    <a:pt x="1163895" y="1395240"/>
                  </a:lnTo>
                  <a:lnTo>
                    <a:pt x="787803" y="1395240"/>
                  </a:lnTo>
                  <a:lnTo>
                    <a:pt x="787803" y="569245"/>
                  </a:lnTo>
                  <a:cubicBezTo>
                    <a:pt x="787803" y="462570"/>
                    <a:pt x="701325" y="376092"/>
                    <a:pt x="594650" y="376092"/>
                  </a:cubicBezTo>
                  <a:lnTo>
                    <a:pt x="569245" y="376092"/>
                  </a:lnTo>
                  <a:cubicBezTo>
                    <a:pt x="462570" y="376092"/>
                    <a:pt x="376092" y="462570"/>
                    <a:pt x="376092" y="569245"/>
                  </a:cubicBezTo>
                  <a:lnTo>
                    <a:pt x="376092" y="1395240"/>
                  </a:lnTo>
                  <a:lnTo>
                    <a:pt x="0" y="1395240"/>
                  </a:lnTo>
                  <a:lnTo>
                    <a:pt x="0" y="569245"/>
                  </a:lnTo>
                  <a:cubicBezTo>
                    <a:pt x="0" y="254860"/>
                    <a:pt x="254860" y="0"/>
                    <a:pt x="569245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EBED6C7-F023-4867-BDF5-D6EBFDE1D184}"/>
                </a:ext>
              </a:extLst>
            </p:cNvPr>
            <p:cNvSpPr/>
            <p:nvPr/>
          </p:nvSpPr>
          <p:spPr>
            <a:xfrm>
              <a:off x="6549383" y="4808046"/>
              <a:ext cx="45719" cy="8378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47DA635-2583-4DC4-A733-E2A54E82BDD3}"/>
                </a:ext>
              </a:extLst>
            </p:cNvPr>
            <p:cNvSpPr txBox="1"/>
            <p:nvPr/>
          </p:nvSpPr>
          <p:spPr>
            <a:xfrm>
              <a:off x="6352046" y="5696296"/>
              <a:ext cx="440393" cy="132988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dirty="0"/>
                <a:t>GOAL</a:t>
              </a:r>
              <a:endParaRPr lang="ja-JP" altLang="en-US" sz="2000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2130A1F-700D-4D67-BC55-7B6FF5BE20FD}"/>
              </a:ext>
            </a:extLst>
          </p:cNvPr>
          <p:cNvGrpSpPr/>
          <p:nvPr/>
        </p:nvGrpSpPr>
        <p:grpSpPr>
          <a:xfrm>
            <a:off x="7420171" y="4632323"/>
            <a:ext cx="476251" cy="377825"/>
            <a:chOff x="4667250" y="1831975"/>
            <a:chExt cx="476251" cy="377825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58997461-34B7-4135-97DD-5C80FFDF45A0}"/>
                </a:ext>
              </a:extLst>
            </p:cNvPr>
            <p:cNvCxnSpPr>
              <a:cxnSpLocks/>
            </p:cNvCxnSpPr>
            <p:nvPr/>
          </p:nvCxnSpPr>
          <p:spPr>
            <a:xfrm>
              <a:off x="5143500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866F9A92-35E7-4D8C-A82D-F18D9F3B46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7250" y="2065020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2A001EE-76C3-44E4-A43D-3FB62C3F3078}"/>
                </a:ext>
              </a:extLst>
            </p:cNvPr>
            <p:cNvSpPr txBox="1"/>
            <p:nvPr/>
          </p:nvSpPr>
          <p:spPr>
            <a:xfrm>
              <a:off x="4759960" y="1894240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2000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085F613-CF4B-47D6-BECC-58E7707AB4C0}"/>
              </a:ext>
            </a:extLst>
          </p:cNvPr>
          <p:cNvGrpSpPr/>
          <p:nvPr/>
        </p:nvGrpSpPr>
        <p:grpSpPr>
          <a:xfrm>
            <a:off x="5762820" y="4187031"/>
            <a:ext cx="476251" cy="360535"/>
            <a:chOff x="5478133" y="2296940"/>
            <a:chExt cx="476251" cy="360535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CF8B8328-70CA-47EA-BFAB-C4F6492B0227}"/>
                </a:ext>
              </a:extLst>
            </p:cNvPr>
            <p:cNvCxnSpPr>
              <a:cxnSpLocks/>
            </p:cNvCxnSpPr>
            <p:nvPr/>
          </p:nvCxnSpPr>
          <p:spPr>
            <a:xfrm>
              <a:off x="5954383" y="2296940"/>
              <a:ext cx="0" cy="36053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57FB6FC3-3412-4580-A1F9-5AD97BFED9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78133" y="2512695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80EEC0A-71E1-4E8C-A426-86E1307C2F54}"/>
                </a:ext>
              </a:extLst>
            </p:cNvPr>
            <p:cNvSpPr txBox="1"/>
            <p:nvPr/>
          </p:nvSpPr>
          <p:spPr>
            <a:xfrm>
              <a:off x="5570843" y="2359869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D1700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FC2C6C7-EF0F-451B-B136-A520FEDE0C9B}"/>
              </a:ext>
            </a:extLst>
          </p:cNvPr>
          <p:cNvGrpSpPr/>
          <p:nvPr/>
        </p:nvGrpSpPr>
        <p:grpSpPr>
          <a:xfrm>
            <a:off x="2125498" y="1856467"/>
            <a:ext cx="476251" cy="360535"/>
            <a:chOff x="4639625" y="4894287"/>
            <a:chExt cx="476251" cy="360535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39A7EE5A-7ABD-4489-AD15-BCE36D3183AF}"/>
                </a:ext>
              </a:extLst>
            </p:cNvPr>
            <p:cNvGrpSpPr/>
            <p:nvPr/>
          </p:nvGrpSpPr>
          <p:grpSpPr>
            <a:xfrm flipH="1">
              <a:off x="46396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AA4ACB54-75FF-4826-AB57-C0F8254D46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矢印コネクタ 34">
                <a:extLst>
                  <a:ext uri="{FF2B5EF4-FFF2-40B4-BE49-F238E27FC236}">
                    <a16:creationId xmlns:a16="http://schemas.microsoft.com/office/drawing/2014/main" id="{9FB998F3-CC2A-4DEB-B72B-CC4CEDA951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0DCEBBC-5DE3-4BD3-B5D6-ECF2C7D010BD}"/>
                </a:ext>
              </a:extLst>
            </p:cNvPr>
            <p:cNvSpPr txBox="1"/>
            <p:nvPr/>
          </p:nvSpPr>
          <p:spPr>
            <a:xfrm>
              <a:off x="4714977" y="4949763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1200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70A674FD-1F57-40F6-81D9-C8B9C84BDC44}"/>
              </a:ext>
            </a:extLst>
          </p:cNvPr>
          <p:cNvGrpSpPr/>
          <p:nvPr/>
        </p:nvGrpSpPr>
        <p:grpSpPr>
          <a:xfrm>
            <a:off x="1859159" y="2311266"/>
            <a:ext cx="476251" cy="360535"/>
            <a:chOff x="4735176" y="4411687"/>
            <a:chExt cx="476251" cy="360535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D22CB0F4-55B4-4A9F-9B44-167A4CF6A6DD}"/>
                </a:ext>
              </a:extLst>
            </p:cNvPr>
            <p:cNvGrpSpPr/>
            <p:nvPr/>
          </p:nvGrpSpPr>
          <p:grpSpPr>
            <a:xfrm flipH="1">
              <a:off x="4735176" y="4411687"/>
              <a:ext cx="476251" cy="360535"/>
              <a:chOff x="4667250" y="3897140"/>
              <a:chExt cx="476251" cy="360535"/>
            </a:xfrm>
          </p:grpSpPr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25B8358D-F9A5-4E10-A69A-A2BDAEC5E3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DCD9A20D-4521-4C9E-9C49-DC71CFC7C7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E204462-E39C-48F8-9942-10F1F44D3D08}"/>
                </a:ext>
              </a:extLst>
            </p:cNvPr>
            <p:cNvSpPr txBox="1"/>
            <p:nvPr/>
          </p:nvSpPr>
          <p:spPr>
            <a:xfrm>
              <a:off x="4784827" y="4454463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D1150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A5F9F89-5498-4055-B61A-94A9544108B1}"/>
              </a:ext>
            </a:extLst>
          </p:cNvPr>
          <p:cNvGrpSpPr/>
          <p:nvPr/>
        </p:nvGrpSpPr>
        <p:grpSpPr>
          <a:xfrm>
            <a:off x="3763798" y="1856467"/>
            <a:ext cx="476251" cy="360535"/>
            <a:chOff x="4639625" y="4894287"/>
            <a:chExt cx="476251" cy="360535"/>
          </a:xfrm>
        </p:grpSpPr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1A2B7587-6406-4CF1-BF43-32AA8130AFC0}"/>
                </a:ext>
              </a:extLst>
            </p:cNvPr>
            <p:cNvGrpSpPr/>
            <p:nvPr/>
          </p:nvGrpSpPr>
          <p:grpSpPr>
            <a:xfrm flipH="1">
              <a:off x="4639625" y="4894287"/>
              <a:ext cx="476251" cy="360535"/>
              <a:chOff x="4667250" y="3897140"/>
              <a:chExt cx="476251" cy="360535"/>
            </a:xfrm>
          </p:grpSpPr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3C5AE8DA-9926-480F-A373-89545B9A5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3500" y="3897140"/>
                <a:ext cx="0" cy="36053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>
                <a:extLst>
                  <a:ext uri="{FF2B5EF4-FFF2-40B4-BE49-F238E27FC236}">
                    <a16:creationId xmlns:a16="http://schemas.microsoft.com/office/drawing/2014/main" id="{C81B6A92-ED5C-4016-AC4A-A5725FADFA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7250" y="4112895"/>
                <a:ext cx="47625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699D513-3823-4548-9761-08D1889FF840}"/>
                </a:ext>
              </a:extLst>
            </p:cNvPr>
            <p:cNvSpPr txBox="1"/>
            <p:nvPr/>
          </p:nvSpPr>
          <p:spPr>
            <a:xfrm>
              <a:off x="4714977" y="4949763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2600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D6975EC7-4604-48AC-87AC-9B405810C215}"/>
              </a:ext>
            </a:extLst>
          </p:cNvPr>
          <p:cNvGrpSpPr/>
          <p:nvPr/>
        </p:nvGrpSpPr>
        <p:grpSpPr>
          <a:xfrm>
            <a:off x="5524696" y="4632323"/>
            <a:ext cx="476251" cy="377825"/>
            <a:chOff x="4667250" y="1831975"/>
            <a:chExt cx="476251" cy="377825"/>
          </a:xfrm>
        </p:grpSpPr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E3B28DFE-E236-490E-BB13-554900694375}"/>
                </a:ext>
              </a:extLst>
            </p:cNvPr>
            <p:cNvCxnSpPr>
              <a:cxnSpLocks/>
            </p:cNvCxnSpPr>
            <p:nvPr/>
          </p:nvCxnSpPr>
          <p:spPr>
            <a:xfrm>
              <a:off x="5143500" y="1831975"/>
              <a:ext cx="0" cy="37782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D6DA9DD6-D022-490D-8777-8DB1F68E49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7250" y="2065020"/>
              <a:ext cx="47625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F8795586-AB34-419C-A436-7CDE4ED26F48}"/>
                </a:ext>
              </a:extLst>
            </p:cNvPr>
            <p:cNvSpPr txBox="1"/>
            <p:nvPr/>
          </p:nvSpPr>
          <p:spPr>
            <a:xfrm>
              <a:off x="4759960" y="1894240"/>
              <a:ext cx="290830" cy="123185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b="0" dirty="0">
                  <a:latin typeface="Impact" panose="020B0806030902050204" pitchFamily="34" charset="0"/>
                </a:rPr>
                <a:t>1800</a:t>
              </a:r>
              <a:endParaRPr lang="ja-JP" altLang="en-US" sz="2000" b="0" dirty="0">
                <a:latin typeface="Impact" panose="020B0806030902050204" pitchFamily="34" charset="0"/>
              </a:endParaRPr>
            </a:p>
          </p:txBody>
        </p: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5B4C027-FD87-44F5-B2B1-DA50BF179D9B}"/>
              </a:ext>
            </a:extLst>
          </p:cNvPr>
          <p:cNvSpPr txBox="1"/>
          <p:nvPr/>
        </p:nvSpPr>
        <p:spPr>
          <a:xfrm>
            <a:off x="182475" y="2156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福島競馬場</a:t>
            </a:r>
          </a:p>
        </p:txBody>
      </p:sp>
    </p:spTree>
    <p:extLst>
      <p:ext uri="{BB962C8B-B14F-4D97-AF65-F5344CB8AC3E}">
        <p14:creationId xmlns:p14="http://schemas.microsoft.com/office/powerpoint/2010/main" val="178420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7D21378-A92B-4E5B-8394-E56B6E36000F}"/>
              </a:ext>
            </a:extLst>
          </p:cNvPr>
          <p:cNvGrpSpPr/>
          <p:nvPr/>
        </p:nvGrpSpPr>
        <p:grpSpPr>
          <a:xfrm>
            <a:off x="1723964" y="2036762"/>
            <a:ext cx="6654921" cy="2784475"/>
            <a:chOff x="1635064" y="1638719"/>
            <a:chExt cx="6654921" cy="278447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7088F718-6BF2-4AF1-A334-88271D6CE444}"/>
                </a:ext>
              </a:extLst>
            </p:cNvPr>
            <p:cNvSpPr/>
            <p:nvPr/>
          </p:nvSpPr>
          <p:spPr>
            <a:xfrm>
              <a:off x="1635064" y="1638719"/>
              <a:ext cx="6467475" cy="2784475"/>
            </a:xfrm>
            <a:prstGeom prst="roundRect">
              <a:avLst>
                <a:gd name="adj" fmla="val 50000"/>
              </a:avLst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4482CA3-5F69-456B-950C-351B8456883B}"/>
                </a:ext>
              </a:extLst>
            </p:cNvPr>
            <p:cNvCxnSpPr>
              <a:cxnSpLocks/>
            </p:cNvCxnSpPr>
            <p:nvPr/>
          </p:nvCxnSpPr>
          <p:spPr>
            <a:xfrm>
              <a:off x="1635064" y="1638719"/>
              <a:ext cx="1352551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2570B6E-89C3-404F-8D0C-C0B3F1307B21}"/>
                </a:ext>
              </a:extLst>
            </p:cNvPr>
            <p:cNvCxnSpPr>
              <a:cxnSpLocks/>
            </p:cNvCxnSpPr>
            <p:nvPr/>
          </p:nvCxnSpPr>
          <p:spPr>
            <a:xfrm>
              <a:off x="6188015" y="4423194"/>
              <a:ext cx="2101970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69C522A1-0420-4FE4-AEBE-5A148650FD36}"/>
                </a:ext>
              </a:extLst>
            </p:cNvPr>
            <p:cNvCxnSpPr>
              <a:cxnSpLocks/>
            </p:cNvCxnSpPr>
            <p:nvPr/>
          </p:nvCxnSpPr>
          <p:spPr>
            <a:xfrm>
              <a:off x="1635064" y="2092685"/>
              <a:ext cx="1352551" cy="0"/>
            </a:xfrm>
            <a:prstGeom prst="line">
              <a:avLst/>
            </a:prstGeom>
            <a:noFill/>
            <a:ln w="3810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68D5A7F0-1CF1-4527-889C-B3C689D64CD2}"/>
                </a:ext>
              </a:extLst>
            </p:cNvPr>
            <p:cNvSpPr/>
            <p:nvPr/>
          </p:nvSpPr>
          <p:spPr>
            <a:xfrm>
              <a:off x="2103090" y="2092685"/>
              <a:ext cx="5532725" cy="1876543"/>
            </a:xfrm>
            <a:prstGeom prst="roundRect">
              <a:avLst>
                <a:gd name="adj" fmla="val 50000"/>
              </a:avLst>
            </a:prstGeom>
            <a:noFill/>
            <a:ln w="3810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ECDAB3-D3BB-40E4-B13F-9A064B42DBE0}"/>
              </a:ext>
            </a:extLst>
          </p:cNvPr>
          <p:cNvSpPr txBox="1"/>
          <p:nvPr/>
        </p:nvSpPr>
        <p:spPr>
          <a:xfrm>
            <a:off x="4079522" y="319816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福島競馬場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0DFB1D2-F70B-403A-9568-B21565785330}"/>
              </a:ext>
            </a:extLst>
          </p:cNvPr>
          <p:cNvGrpSpPr/>
          <p:nvPr/>
        </p:nvGrpSpPr>
        <p:grpSpPr>
          <a:xfrm>
            <a:off x="4395197" y="1422756"/>
            <a:ext cx="1296036" cy="216750"/>
            <a:chOff x="5127649" y="1377204"/>
            <a:chExt cx="1296036" cy="216750"/>
          </a:xfrm>
        </p:grpSpPr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887EF1BE-CFD8-474E-BF1D-060A3D2A2D8B}"/>
                </a:ext>
              </a:extLst>
            </p:cNvPr>
            <p:cNvCxnSpPr>
              <a:cxnSpLocks/>
            </p:cNvCxnSpPr>
            <p:nvPr/>
          </p:nvCxnSpPr>
          <p:spPr>
            <a:xfrm>
              <a:off x="5763576" y="1484256"/>
              <a:ext cx="660109" cy="0"/>
            </a:xfrm>
            <a:prstGeom prst="straightConnector1">
              <a:avLst/>
            </a:prstGeom>
            <a:ln w="63500">
              <a:solidFill>
                <a:srgbClr val="00B05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4C9D7E6-6A6E-4469-87F9-95EB04BBA70C}"/>
                </a:ext>
              </a:extLst>
            </p:cNvPr>
            <p:cNvSpPr txBox="1"/>
            <p:nvPr/>
          </p:nvSpPr>
          <p:spPr>
            <a:xfrm>
              <a:off x="5127649" y="1377204"/>
              <a:ext cx="546100" cy="21675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ja-JP" altLang="en-US" sz="2000" dirty="0">
                  <a:solidFill>
                    <a:srgbClr val="00B050"/>
                  </a:solidFill>
                  <a:latin typeface="Impact" panose="020B0806030902050204" pitchFamily="34" charset="0"/>
                </a:rPr>
                <a:t>右回り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07113B5-B130-4964-BE63-EF01F51235AE}"/>
              </a:ext>
            </a:extLst>
          </p:cNvPr>
          <p:cNvGrpSpPr/>
          <p:nvPr/>
        </p:nvGrpSpPr>
        <p:grpSpPr>
          <a:xfrm>
            <a:off x="3722707" y="3743769"/>
            <a:ext cx="440393" cy="1460544"/>
            <a:chOff x="6352046" y="4368740"/>
            <a:chExt cx="440393" cy="1460544"/>
          </a:xfrm>
        </p:grpSpPr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4A9995F1-5E91-4671-A542-FD7595C3079D}"/>
                </a:ext>
              </a:extLst>
            </p:cNvPr>
            <p:cNvSpPr/>
            <p:nvPr/>
          </p:nvSpPr>
          <p:spPr>
            <a:xfrm>
              <a:off x="6389010" y="4368740"/>
              <a:ext cx="366464" cy="439306"/>
            </a:xfrm>
            <a:custGeom>
              <a:avLst/>
              <a:gdLst>
                <a:gd name="connsiteX0" fmla="*/ 569245 w 1163895"/>
                <a:gd name="connsiteY0" fmla="*/ 0 h 1395240"/>
                <a:gd name="connsiteX1" fmla="*/ 594650 w 1163895"/>
                <a:gd name="connsiteY1" fmla="*/ 0 h 1395240"/>
                <a:gd name="connsiteX2" fmla="*/ 1163895 w 1163895"/>
                <a:gd name="connsiteY2" fmla="*/ 569245 h 1395240"/>
                <a:gd name="connsiteX3" fmla="*/ 1163895 w 1163895"/>
                <a:gd name="connsiteY3" fmla="*/ 1395240 h 1395240"/>
                <a:gd name="connsiteX4" fmla="*/ 787803 w 1163895"/>
                <a:gd name="connsiteY4" fmla="*/ 1395240 h 1395240"/>
                <a:gd name="connsiteX5" fmla="*/ 787803 w 1163895"/>
                <a:gd name="connsiteY5" fmla="*/ 569245 h 1395240"/>
                <a:gd name="connsiteX6" fmla="*/ 594650 w 1163895"/>
                <a:gd name="connsiteY6" fmla="*/ 376092 h 1395240"/>
                <a:gd name="connsiteX7" fmla="*/ 569245 w 1163895"/>
                <a:gd name="connsiteY7" fmla="*/ 376092 h 1395240"/>
                <a:gd name="connsiteX8" fmla="*/ 376092 w 1163895"/>
                <a:gd name="connsiteY8" fmla="*/ 569245 h 1395240"/>
                <a:gd name="connsiteX9" fmla="*/ 376092 w 1163895"/>
                <a:gd name="connsiteY9" fmla="*/ 1395240 h 1395240"/>
                <a:gd name="connsiteX10" fmla="*/ 0 w 1163895"/>
                <a:gd name="connsiteY10" fmla="*/ 1395240 h 1395240"/>
                <a:gd name="connsiteX11" fmla="*/ 0 w 1163895"/>
                <a:gd name="connsiteY11" fmla="*/ 569245 h 1395240"/>
                <a:gd name="connsiteX12" fmla="*/ 569245 w 1163895"/>
                <a:gd name="connsiteY12" fmla="*/ 0 h 139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3895" h="1395240">
                  <a:moveTo>
                    <a:pt x="569245" y="0"/>
                  </a:moveTo>
                  <a:lnTo>
                    <a:pt x="594650" y="0"/>
                  </a:lnTo>
                  <a:cubicBezTo>
                    <a:pt x="909035" y="0"/>
                    <a:pt x="1163895" y="254860"/>
                    <a:pt x="1163895" y="569245"/>
                  </a:cubicBezTo>
                  <a:lnTo>
                    <a:pt x="1163895" y="1395240"/>
                  </a:lnTo>
                  <a:lnTo>
                    <a:pt x="787803" y="1395240"/>
                  </a:lnTo>
                  <a:lnTo>
                    <a:pt x="787803" y="569245"/>
                  </a:lnTo>
                  <a:cubicBezTo>
                    <a:pt x="787803" y="462570"/>
                    <a:pt x="701325" y="376092"/>
                    <a:pt x="594650" y="376092"/>
                  </a:cubicBezTo>
                  <a:lnTo>
                    <a:pt x="569245" y="376092"/>
                  </a:lnTo>
                  <a:cubicBezTo>
                    <a:pt x="462570" y="376092"/>
                    <a:pt x="376092" y="462570"/>
                    <a:pt x="376092" y="569245"/>
                  </a:cubicBezTo>
                  <a:lnTo>
                    <a:pt x="376092" y="1395240"/>
                  </a:lnTo>
                  <a:lnTo>
                    <a:pt x="0" y="1395240"/>
                  </a:lnTo>
                  <a:lnTo>
                    <a:pt x="0" y="569245"/>
                  </a:lnTo>
                  <a:cubicBezTo>
                    <a:pt x="0" y="254860"/>
                    <a:pt x="254860" y="0"/>
                    <a:pt x="569245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EBED6C7-F023-4867-BDF5-D6EBFDE1D184}"/>
                </a:ext>
              </a:extLst>
            </p:cNvPr>
            <p:cNvSpPr/>
            <p:nvPr/>
          </p:nvSpPr>
          <p:spPr>
            <a:xfrm>
              <a:off x="6549383" y="4808046"/>
              <a:ext cx="45719" cy="8378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47DA635-2583-4DC4-A733-E2A54E82BDD3}"/>
                </a:ext>
              </a:extLst>
            </p:cNvPr>
            <p:cNvSpPr txBox="1"/>
            <p:nvPr/>
          </p:nvSpPr>
          <p:spPr>
            <a:xfrm>
              <a:off x="6352046" y="5696296"/>
              <a:ext cx="440393" cy="132988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>
              <a:defPPr>
                <a:defRPr lang="ja-JP"/>
              </a:defPPr>
              <a:lvl1pPr algn="ctr">
                <a:defRPr sz="2400" b="1"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</a:lstStyle>
            <a:p>
              <a:r>
                <a:rPr lang="en-US" altLang="ja-JP" sz="2000" dirty="0"/>
                <a:t>GOAL</a:t>
              </a:r>
              <a:endParaRPr lang="ja-JP" altLang="en-US" sz="2000" dirty="0"/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CA9B202-696B-4CBC-9041-757C9FA5564A}"/>
              </a:ext>
            </a:extLst>
          </p:cNvPr>
          <p:cNvSpPr txBox="1"/>
          <p:nvPr/>
        </p:nvSpPr>
        <p:spPr>
          <a:xfrm>
            <a:off x="182475" y="2156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福島競馬場</a:t>
            </a:r>
          </a:p>
        </p:txBody>
      </p:sp>
    </p:spTree>
    <p:extLst>
      <p:ext uri="{BB962C8B-B14F-4D97-AF65-F5344CB8AC3E}">
        <p14:creationId xmlns:p14="http://schemas.microsoft.com/office/powerpoint/2010/main" val="149510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10603</TotalTime>
  <Words>20</Words>
  <Application>Microsoft Office PowerPoint</Application>
  <PresentationFormat>A4 210 x 297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Arial</vt:lpstr>
      <vt:lpstr>Calibri</vt:lpstr>
      <vt:lpstr>Calibri Light</vt:lpstr>
      <vt:lpstr>Impact</vt:lpstr>
      <vt:lpstr>Office テーマ</vt:lpstr>
      <vt:lpstr>PowerPoint プレゼンテーション</vt:lpstr>
      <vt:lpstr>PowerPoint プレゼンテーション</vt:lpstr>
    </vt:vector>
  </TitlesOfParts>
  <Manager>umapot.com</Manager>
  <Company>umapot.com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福島競馬場コース素材</dc:title>
  <dc:subject>福島競馬場コース素材</dc:subject>
  <dc:creator>でじけろお</dc:creator>
  <cp:keywords>コース素材</cp:keywords>
  <dcterms:created xsi:type="dcterms:W3CDTF">2015-08-24T01:35:23Z</dcterms:created>
  <dcterms:modified xsi:type="dcterms:W3CDTF">2020-03-17T19:25:47Z</dcterms:modified>
</cp:coreProperties>
</file>